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4"/>
  </p:notesMasterIdLst>
  <p:sldIdLst>
    <p:sldId id="256" r:id="rId2"/>
    <p:sldId id="257" r:id="rId3"/>
    <p:sldId id="258" r:id="rId4"/>
    <p:sldId id="259" r:id="rId5"/>
    <p:sldId id="260" r:id="rId6"/>
    <p:sldId id="261" r:id="rId7"/>
    <p:sldId id="322" r:id="rId8"/>
    <p:sldId id="262" r:id="rId9"/>
    <p:sldId id="263" r:id="rId10"/>
    <p:sldId id="264" r:id="rId11"/>
    <p:sldId id="323" r:id="rId12"/>
    <p:sldId id="265" r:id="rId13"/>
    <p:sldId id="324" r:id="rId14"/>
    <p:sldId id="266" r:id="rId15"/>
    <p:sldId id="267" r:id="rId16"/>
    <p:sldId id="326" r:id="rId17"/>
    <p:sldId id="268" r:id="rId18"/>
    <p:sldId id="269" r:id="rId19"/>
    <p:sldId id="334" r:id="rId20"/>
    <p:sldId id="270" r:id="rId21"/>
    <p:sldId id="335" r:id="rId22"/>
    <p:sldId id="271" r:id="rId23"/>
    <p:sldId id="336" r:id="rId24"/>
    <p:sldId id="272" r:id="rId25"/>
    <p:sldId id="327" r:id="rId26"/>
    <p:sldId id="273" r:id="rId27"/>
    <p:sldId id="328" r:id="rId28"/>
    <p:sldId id="274" r:id="rId29"/>
    <p:sldId id="338" r:id="rId30"/>
    <p:sldId id="337" r:id="rId31"/>
    <p:sldId id="275" r:id="rId32"/>
    <p:sldId id="329" r:id="rId33"/>
    <p:sldId id="276" r:id="rId34"/>
    <p:sldId id="277" r:id="rId35"/>
    <p:sldId id="278" r:id="rId36"/>
    <p:sldId id="279" r:id="rId37"/>
    <p:sldId id="339" r:id="rId38"/>
    <p:sldId id="280" r:id="rId39"/>
    <p:sldId id="281" r:id="rId40"/>
    <p:sldId id="282" r:id="rId41"/>
    <p:sldId id="340" r:id="rId42"/>
    <p:sldId id="283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1" r:id="rId51"/>
    <p:sldId id="292" r:id="rId52"/>
    <p:sldId id="293" r:id="rId53"/>
    <p:sldId id="294" r:id="rId54"/>
    <p:sldId id="295" r:id="rId55"/>
    <p:sldId id="341" r:id="rId56"/>
    <p:sldId id="296" r:id="rId57"/>
    <p:sldId id="297" r:id="rId58"/>
    <p:sldId id="343" r:id="rId59"/>
    <p:sldId id="344" r:id="rId60"/>
    <p:sldId id="345" r:id="rId61"/>
    <p:sldId id="342" r:id="rId62"/>
    <p:sldId id="330" r:id="rId63"/>
    <p:sldId id="298" r:id="rId64"/>
    <p:sldId id="331" r:id="rId65"/>
    <p:sldId id="299" r:id="rId66"/>
    <p:sldId id="300" r:id="rId67"/>
    <p:sldId id="332" r:id="rId68"/>
    <p:sldId id="346" r:id="rId69"/>
    <p:sldId id="301" r:id="rId70"/>
    <p:sldId id="302" r:id="rId71"/>
    <p:sldId id="303" r:id="rId72"/>
    <p:sldId id="304" r:id="rId73"/>
    <p:sldId id="305" r:id="rId74"/>
    <p:sldId id="347" r:id="rId75"/>
    <p:sldId id="348" r:id="rId76"/>
    <p:sldId id="306" r:id="rId77"/>
    <p:sldId id="307" r:id="rId78"/>
    <p:sldId id="308" r:id="rId79"/>
    <p:sldId id="333" r:id="rId80"/>
    <p:sldId id="309" r:id="rId81"/>
    <p:sldId id="310" r:id="rId82"/>
    <p:sldId id="311" r:id="rId83"/>
    <p:sldId id="312" r:id="rId84"/>
    <p:sldId id="313" r:id="rId85"/>
    <p:sldId id="314" r:id="rId86"/>
    <p:sldId id="315" r:id="rId87"/>
    <p:sldId id="316" r:id="rId88"/>
    <p:sldId id="317" r:id="rId89"/>
    <p:sldId id="318" r:id="rId90"/>
    <p:sldId id="319" r:id="rId91"/>
    <p:sldId id="320" r:id="rId92"/>
    <p:sldId id="321" r:id="rId93"/>
  </p:sldIdLst>
  <p:sldSz cx="14630400" cy="8229600"/>
  <p:notesSz cx="8229600" cy="14630400"/>
  <p:embeddedFontLst>
    <p:embeddedFont>
      <p:font typeface="Ancizar Serif" panose="020B0604020202020204" charset="0"/>
      <p:regular r:id="rId95"/>
    </p:embeddedFont>
    <p:embeddedFont>
      <p:font typeface="Consolas" panose="020B0609020204030204" pitchFamily="49" charset="0"/>
      <p:regular r:id="rId96"/>
      <p:bold r:id="rId97"/>
      <p:italic r:id="rId98"/>
      <p:boldItalic r:id="rId99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0D944E-055A-3277-C426-E9C866DE9CD9}" v="159" dt="2026-02-15T14:30:46.882"/>
    <p1510:client id="{75EB7373-3E9B-FBEA-5895-3E7ACDD4133B}" v="687" dt="2026-02-13T18:13:08.4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1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font" Target="fonts/font5.fntdata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3.fntdata"/><Relationship Id="rId104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105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ssimo Fedeli Docente ITS" userId="S::m.fedeli@its4puntozero.it::47937961-e2b0-4cd0-889b-927fa3a25cfd" providerId="AD" clId="Web-{85859C8C-D693-9E59-248A-E20CB5C05844}"/>
    <pc:docChg chg="addSld delSld modSld sldOrd">
      <pc:chgData name="Massimo Fedeli Docente ITS" userId="S::m.fedeli@its4puntozero.it::47937961-e2b0-4cd0-889b-927fa3a25cfd" providerId="AD" clId="Web-{85859C8C-D693-9E59-248A-E20CB5C05844}" dt="2026-02-13T09:00:02.478" v="432" actId="1076"/>
      <pc:docMkLst>
        <pc:docMk/>
      </pc:docMkLst>
      <pc:sldChg chg="modSp">
        <pc:chgData name="Massimo Fedeli Docente ITS" userId="S::m.fedeli@its4puntozero.it::47937961-e2b0-4cd0-889b-927fa3a25cfd" providerId="AD" clId="Web-{85859C8C-D693-9E59-248A-E20CB5C05844}" dt="2026-02-13T08:18:46.396" v="13" actId="20577"/>
        <pc:sldMkLst>
          <pc:docMk/>
          <pc:sldMk cId="0" sldId="257"/>
        </pc:sldMkLst>
        <pc:spChg chg="mod">
          <ac:chgData name="Massimo Fedeli Docente ITS" userId="S::m.fedeli@its4puntozero.it::47937961-e2b0-4cd0-889b-927fa3a25cfd" providerId="AD" clId="Web-{85859C8C-D693-9E59-248A-E20CB5C05844}" dt="2026-02-13T08:18:08.050" v="0" actId="1076"/>
          <ac:spMkLst>
            <pc:docMk/>
            <pc:sldMk cId="0" sldId="257"/>
            <ac:spMk id="2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85859C8C-D693-9E59-248A-E20CB5C05844}" dt="2026-02-13T08:18:39.099" v="9" actId="20577"/>
          <ac:spMkLst>
            <pc:docMk/>
            <pc:sldMk cId="0" sldId="257"/>
            <ac:spMk id="3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85859C8C-D693-9E59-248A-E20CB5C05844}" dt="2026-02-13T08:18:46.396" v="13" actId="20577"/>
          <ac:spMkLst>
            <pc:docMk/>
            <pc:sldMk cId="0" sldId="257"/>
            <ac:spMk id="9" creationId="{00000000-0000-0000-0000-000000000000}"/>
          </ac:spMkLst>
        </pc:spChg>
        <pc:picChg chg="mod">
          <ac:chgData name="Massimo Fedeli Docente ITS" userId="S::m.fedeli@its4puntozero.it::47937961-e2b0-4cd0-889b-927fa3a25cfd" providerId="AD" clId="Web-{85859C8C-D693-9E59-248A-E20CB5C05844}" dt="2026-02-13T08:18:46.209" v="11" actId="14100"/>
          <ac:picMkLst>
            <pc:docMk/>
            <pc:sldMk cId="0" sldId="257"/>
            <ac:picMk id="4" creationId="{00000000-0000-0000-0000-000000000000}"/>
          </ac:picMkLst>
        </pc:picChg>
      </pc:sldChg>
      <pc:sldChg chg="addSp delSp modSp">
        <pc:chgData name="Massimo Fedeli Docente ITS" userId="S::m.fedeli@its4puntozero.it::47937961-e2b0-4cd0-889b-927fa3a25cfd" providerId="AD" clId="Web-{85859C8C-D693-9E59-248A-E20CB5C05844}" dt="2026-02-13T08:19:22.211" v="18" actId="14100"/>
        <pc:sldMkLst>
          <pc:docMk/>
          <pc:sldMk cId="0" sldId="258"/>
        </pc:sldMkLst>
        <pc:spChg chg="mod">
          <ac:chgData name="Massimo Fedeli Docente ITS" userId="S::m.fedeli@its4puntozero.it::47937961-e2b0-4cd0-889b-927fa3a25cfd" providerId="AD" clId="Web-{85859C8C-D693-9E59-248A-E20CB5C05844}" dt="2026-02-13T08:18:56.272" v="14" actId="1076"/>
          <ac:spMkLst>
            <pc:docMk/>
            <pc:sldMk cId="0" sldId="258"/>
            <ac:spMk id="2" creationId="{00000000-0000-0000-0000-000000000000}"/>
          </ac:spMkLst>
        </pc:spChg>
        <pc:picChg chg="add mod">
          <ac:chgData name="Massimo Fedeli Docente ITS" userId="S::m.fedeli@its4puntozero.it::47937961-e2b0-4cd0-889b-927fa3a25cfd" providerId="AD" clId="Web-{85859C8C-D693-9E59-248A-E20CB5C05844}" dt="2026-02-13T08:19:22.211" v="18" actId="14100"/>
          <ac:picMkLst>
            <pc:docMk/>
            <pc:sldMk cId="0" sldId="258"/>
            <ac:picMk id="17" creationId="{ACD8B0CD-B9E5-7CCC-62BD-B9CA0BB4478C}"/>
          </ac:picMkLst>
        </pc:picChg>
      </pc:sldChg>
      <pc:sldChg chg="modSp">
        <pc:chgData name="Massimo Fedeli Docente ITS" userId="S::m.fedeli@its4puntozero.it::47937961-e2b0-4cd0-889b-927fa3a25cfd" providerId="AD" clId="Web-{85859C8C-D693-9E59-248A-E20CB5C05844}" dt="2026-02-13T08:19:37.697" v="21" actId="14100"/>
        <pc:sldMkLst>
          <pc:docMk/>
          <pc:sldMk cId="0" sldId="259"/>
        </pc:sldMkLst>
        <pc:spChg chg="mod">
          <ac:chgData name="Massimo Fedeli Docente ITS" userId="S::m.fedeli@its4puntozero.it::47937961-e2b0-4cd0-889b-927fa3a25cfd" providerId="AD" clId="Web-{85859C8C-D693-9E59-248A-E20CB5C05844}" dt="2026-02-13T08:19:33.665" v="19" actId="1076"/>
          <ac:spMkLst>
            <pc:docMk/>
            <pc:sldMk cId="0" sldId="259"/>
            <ac:spMk id="2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85859C8C-D693-9E59-248A-E20CB5C05844}" dt="2026-02-13T08:19:37.697" v="21" actId="14100"/>
          <ac:spMkLst>
            <pc:docMk/>
            <pc:sldMk cId="0" sldId="259"/>
            <ac:spMk id="3" creationId="{00000000-0000-0000-0000-000000000000}"/>
          </ac:spMkLst>
        </pc:spChg>
      </pc:sldChg>
      <pc:sldChg chg="addSp delSp modSp">
        <pc:chgData name="Massimo Fedeli Docente ITS" userId="S::m.fedeli@its4puntozero.it::47937961-e2b0-4cd0-889b-927fa3a25cfd" providerId="AD" clId="Web-{85859C8C-D693-9E59-248A-E20CB5C05844}" dt="2026-02-13T08:20:27.246" v="25" actId="14100"/>
        <pc:sldMkLst>
          <pc:docMk/>
          <pc:sldMk cId="0" sldId="260"/>
        </pc:sldMkLst>
        <pc:picChg chg="add mod">
          <ac:chgData name="Massimo Fedeli Docente ITS" userId="S::m.fedeli@its4puntozero.it::47937961-e2b0-4cd0-889b-927fa3a25cfd" providerId="AD" clId="Web-{85859C8C-D693-9E59-248A-E20CB5C05844}" dt="2026-02-13T08:20:27.246" v="25" actId="14100"/>
          <ac:picMkLst>
            <pc:docMk/>
            <pc:sldMk cId="0" sldId="260"/>
            <ac:picMk id="22" creationId="{583ACA00-EECA-E75A-A679-1B0F850D37B4}"/>
          </ac:picMkLst>
        </pc:picChg>
      </pc:sldChg>
      <pc:sldChg chg="modSp ord">
        <pc:chgData name="Massimo Fedeli Docente ITS" userId="S::m.fedeli@its4puntozero.it::47937961-e2b0-4cd0-889b-927fa3a25cfd" providerId="AD" clId="Web-{85859C8C-D693-9E59-248A-E20CB5C05844}" dt="2026-02-13T08:26:22.914" v="97"/>
        <pc:sldMkLst>
          <pc:docMk/>
          <pc:sldMk cId="0" sldId="266"/>
        </pc:sldMkLst>
        <pc:spChg chg="mod">
          <ac:chgData name="Massimo Fedeli Docente ITS" userId="S::m.fedeli@its4puntozero.it::47937961-e2b0-4cd0-889b-927fa3a25cfd" providerId="AD" clId="Web-{85859C8C-D693-9E59-248A-E20CB5C05844}" dt="2026-02-13T08:25:15.271" v="85"/>
          <ac:spMkLst>
            <pc:docMk/>
            <pc:sldMk cId="0" sldId="266"/>
            <ac:spMk id="7" creationId="{00000000-0000-0000-0000-000000000000}"/>
          </ac:spMkLst>
        </pc:spChg>
      </pc:sldChg>
      <pc:sldChg chg="addSp delSp modSp">
        <pc:chgData name="Massimo Fedeli Docente ITS" userId="S::m.fedeli@its4puntozero.it::47937961-e2b0-4cd0-889b-927fa3a25cfd" providerId="AD" clId="Web-{85859C8C-D693-9E59-248A-E20CB5C05844}" dt="2026-02-13T08:27:56.275" v="114" actId="1076"/>
        <pc:sldMkLst>
          <pc:docMk/>
          <pc:sldMk cId="0" sldId="267"/>
        </pc:sldMkLst>
        <pc:spChg chg="mod">
          <ac:chgData name="Massimo Fedeli Docente ITS" userId="S::m.fedeli@its4puntozero.it::47937961-e2b0-4cd0-889b-927fa3a25cfd" providerId="AD" clId="Web-{85859C8C-D693-9E59-248A-E20CB5C05844}" dt="2026-02-13T08:27:38.993" v="109" actId="1076"/>
          <ac:spMkLst>
            <pc:docMk/>
            <pc:sldMk cId="0" sldId="267"/>
            <ac:spMk id="2" creationId="{00000000-0000-0000-0000-000000000000}"/>
          </ac:spMkLst>
        </pc:spChg>
        <pc:spChg chg="add mod">
          <ac:chgData name="Massimo Fedeli Docente ITS" userId="S::m.fedeli@its4puntozero.it::47937961-e2b0-4cd0-889b-927fa3a25cfd" providerId="AD" clId="Web-{85859C8C-D693-9E59-248A-E20CB5C05844}" dt="2026-02-13T08:27:56.275" v="114" actId="1076"/>
          <ac:spMkLst>
            <pc:docMk/>
            <pc:sldMk cId="0" sldId="267"/>
            <ac:spMk id="17" creationId="{8E549AFA-1748-9FFE-63F9-C1F6D31001AA}"/>
          </ac:spMkLst>
        </pc:spChg>
      </pc:sldChg>
      <pc:sldChg chg="addSp delSp modSp">
        <pc:chgData name="Massimo Fedeli Docente ITS" userId="S::m.fedeli@its4puntozero.it::47937961-e2b0-4cd0-889b-927fa3a25cfd" providerId="AD" clId="Web-{85859C8C-D693-9E59-248A-E20CB5C05844}" dt="2026-02-13T08:40:04.469" v="253" actId="20577"/>
        <pc:sldMkLst>
          <pc:docMk/>
          <pc:sldMk cId="0" sldId="274"/>
        </pc:sldMkLst>
        <pc:spChg chg="mod">
          <ac:chgData name="Massimo Fedeli Docente ITS" userId="S::m.fedeli@its4puntozero.it::47937961-e2b0-4cd0-889b-927fa3a25cfd" providerId="AD" clId="Web-{85859C8C-D693-9E59-248A-E20CB5C05844}" dt="2026-02-13T08:35:30.507" v="226" actId="1076"/>
          <ac:spMkLst>
            <pc:docMk/>
            <pc:sldMk cId="0" sldId="274"/>
            <ac:spMk id="4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85859C8C-D693-9E59-248A-E20CB5C05844}" dt="2026-02-13T08:35:43.978" v="231" actId="20577"/>
          <ac:spMkLst>
            <pc:docMk/>
            <pc:sldMk cId="0" sldId="274"/>
            <ac:spMk id="5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85859C8C-D693-9E59-248A-E20CB5C05844}" dt="2026-02-13T08:39:57.343" v="252" actId="20577"/>
          <ac:spMkLst>
            <pc:docMk/>
            <pc:sldMk cId="0" sldId="274"/>
            <ac:spMk id="7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85859C8C-D693-9E59-248A-E20CB5C05844}" dt="2026-02-13T08:40:04.469" v="253" actId="20577"/>
          <ac:spMkLst>
            <pc:docMk/>
            <pc:sldMk cId="0" sldId="274"/>
            <ac:spMk id="9" creationId="{00000000-0000-0000-0000-000000000000}"/>
          </ac:spMkLst>
        </pc:spChg>
        <pc:picChg chg="add mod">
          <ac:chgData name="Massimo Fedeli Docente ITS" userId="S::m.fedeli@its4puntozero.it::47937961-e2b0-4cd0-889b-927fa3a25cfd" providerId="AD" clId="Web-{85859C8C-D693-9E59-248A-E20CB5C05844}" dt="2026-02-13T08:39:24.357" v="241" actId="14100"/>
          <ac:picMkLst>
            <pc:docMk/>
            <pc:sldMk cId="0" sldId="274"/>
            <ac:picMk id="12" creationId="{32B9774B-8D6A-495D-124E-D6957C511D36}"/>
          </ac:picMkLst>
        </pc:picChg>
      </pc:sldChg>
      <pc:sldChg chg="addSp modSp">
        <pc:chgData name="Massimo Fedeli Docente ITS" userId="S::m.fedeli@its4puntozero.it::47937961-e2b0-4cd0-889b-927fa3a25cfd" providerId="AD" clId="Web-{85859C8C-D693-9E59-248A-E20CB5C05844}" dt="2026-02-13T08:45:02.121" v="297" actId="14100"/>
        <pc:sldMkLst>
          <pc:docMk/>
          <pc:sldMk cId="0" sldId="276"/>
        </pc:sldMkLst>
        <pc:picChg chg="add mod">
          <ac:chgData name="Massimo Fedeli Docente ITS" userId="S::m.fedeli@its4puntozero.it::47937961-e2b0-4cd0-889b-927fa3a25cfd" providerId="AD" clId="Web-{85859C8C-D693-9E59-248A-E20CB5C05844}" dt="2026-02-13T08:45:02.121" v="297" actId="14100"/>
          <ac:picMkLst>
            <pc:docMk/>
            <pc:sldMk cId="0" sldId="276"/>
            <ac:picMk id="18" creationId="{AA9EE58F-7AF6-5982-FAF6-8FE50106FA63}"/>
          </ac:picMkLst>
        </pc:picChg>
      </pc:sldChg>
      <pc:sldChg chg="addSp modSp">
        <pc:chgData name="Massimo Fedeli Docente ITS" userId="S::m.fedeli@its4puntozero.it::47937961-e2b0-4cd0-889b-927fa3a25cfd" providerId="AD" clId="Web-{85859C8C-D693-9E59-248A-E20CB5C05844}" dt="2026-02-13T08:45:42.859" v="305" actId="1076"/>
        <pc:sldMkLst>
          <pc:docMk/>
          <pc:sldMk cId="0" sldId="278"/>
        </pc:sldMkLst>
        <pc:spChg chg="mod">
          <ac:chgData name="Massimo Fedeli Docente ITS" userId="S::m.fedeli@its4puntozero.it::47937961-e2b0-4cd0-889b-927fa3a25cfd" providerId="AD" clId="Web-{85859C8C-D693-9E59-248A-E20CB5C05844}" dt="2026-02-13T08:45:32.921" v="300" actId="14100"/>
          <ac:spMkLst>
            <pc:docMk/>
            <pc:sldMk cId="0" sldId="278"/>
            <ac:spMk id="3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85859C8C-D693-9E59-248A-E20CB5C05844}" dt="2026-02-13T08:45:38.671" v="303"/>
          <ac:spMkLst>
            <pc:docMk/>
            <pc:sldMk cId="0" sldId="278"/>
            <ac:spMk id="7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85859C8C-D693-9E59-248A-E20CB5C05844}" dt="2026-02-13T08:45:41.671" v="304" actId="1076"/>
          <ac:spMkLst>
            <pc:docMk/>
            <pc:sldMk cId="0" sldId="278"/>
            <ac:spMk id="8" creationId="{00000000-0000-0000-0000-000000000000}"/>
          </ac:spMkLst>
        </pc:spChg>
        <pc:picChg chg="add mod">
          <ac:chgData name="Massimo Fedeli Docente ITS" userId="S::m.fedeli@its4puntozero.it::47937961-e2b0-4cd0-889b-927fa3a25cfd" providerId="AD" clId="Web-{85859C8C-D693-9E59-248A-E20CB5C05844}" dt="2026-02-13T08:45:42.859" v="305" actId="1076"/>
          <ac:picMkLst>
            <pc:docMk/>
            <pc:sldMk cId="0" sldId="278"/>
            <ac:picMk id="13" creationId="{2308C189-7B4C-001D-AC70-0934AF71861C}"/>
          </ac:picMkLst>
        </pc:picChg>
      </pc:sldChg>
      <pc:sldChg chg="addSp delSp modSp">
        <pc:chgData name="Massimo Fedeli Docente ITS" userId="S::m.fedeli@its4puntozero.it::47937961-e2b0-4cd0-889b-927fa3a25cfd" providerId="AD" clId="Web-{85859C8C-D693-9E59-248A-E20CB5C05844}" dt="2026-02-13T08:46:25.734" v="309" actId="14100"/>
        <pc:sldMkLst>
          <pc:docMk/>
          <pc:sldMk cId="0" sldId="279"/>
        </pc:sldMkLst>
        <pc:picChg chg="add mod">
          <ac:chgData name="Massimo Fedeli Docente ITS" userId="S::m.fedeli@its4puntozero.it::47937961-e2b0-4cd0-889b-927fa3a25cfd" providerId="AD" clId="Web-{85859C8C-D693-9E59-248A-E20CB5C05844}" dt="2026-02-13T08:46:25.734" v="309" actId="14100"/>
          <ac:picMkLst>
            <pc:docMk/>
            <pc:sldMk cId="0" sldId="279"/>
            <ac:picMk id="20" creationId="{05E7F9AB-8DCF-2674-84F6-CF2E185F9C97}"/>
          </ac:picMkLst>
        </pc:picChg>
      </pc:sldChg>
      <pc:sldChg chg="addSp modSp">
        <pc:chgData name="Massimo Fedeli Docente ITS" userId="S::m.fedeli@its4puntozero.it::47937961-e2b0-4cd0-889b-927fa3a25cfd" providerId="AD" clId="Web-{85859C8C-D693-9E59-248A-E20CB5C05844}" dt="2026-02-13T08:46:51.846" v="312" actId="14100"/>
        <pc:sldMkLst>
          <pc:docMk/>
          <pc:sldMk cId="0" sldId="281"/>
        </pc:sldMkLst>
        <pc:picChg chg="add mod">
          <ac:chgData name="Massimo Fedeli Docente ITS" userId="S::m.fedeli@its4puntozero.it::47937961-e2b0-4cd0-889b-927fa3a25cfd" providerId="AD" clId="Web-{85859C8C-D693-9E59-248A-E20CB5C05844}" dt="2026-02-13T08:46:51.846" v="312" actId="14100"/>
          <ac:picMkLst>
            <pc:docMk/>
            <pc:sldMk cId="0" sldId="281"/>
            <ac:picMk id="10" creationId="{7AF898B4-8B17-BFAF-315F-196FFB851AF6}"/>
          </ac:picMkLst>
        </pc:picChg>
      </pc:sldChg>
      <pc:sldChg chg="addSp delSp modSp">
        <pc:chgData name="Massimo Fedeli Docente ITS" userId="S::m.fedeli@its4puntozero.it::47937961-e2b0-4cd0-889b-927fa3a25cfd" providerId="AD" clId="Web-{85859C8C-D693-9E59-248A-E20CB5C05844}" dt="2026-02-13T08:47:28.050" v="316" actId="14100"/>
        <pc:sldMkLst>
          <pc:docMk/>
          <pc:sldMk cId="0" sldId="282"/>
        </pc:sldMkLst>
        <pc:picChg chg="add mod">
          <ac:chgData name="Massimo Fedeli Docente ITS" userId="S::m.fedeli@its4puntozero.it::47937961-e2b0-4cd0-889b-927fa3a25cfd" providerId="AD" clId="Web-{85859C8C-D693-9E59-248A-E20CB5C05844}" dt="2026-02-13T08:47:28.050" v="316" actId="14100"/>
          <ac:picMkLst>
            <pc:docMk/>
            <pc:sldMk cId="0" sldId="282"/>
            <ac:picMk id="12" creationId="{915B26A0-9DB0-EB16-B174-52BD84CD0DDF}"/>
          </ac:picMkLst>
        </pc:picChg>
      </pc:sldChg>
      <pc:sldChg chg="addSp delSp modSp">
        <pc:chgData name="Massimo Fedeli Docente ITS" userId="S::m.fedeli@its4puntozero.it::47937961-e2b0-4cd0-889b-927fa3a25cfd" providerId="AD" clId="Web-{85859C8C-D693-9E59-248A-E20CB5C05844}" dt="2026-02-13T08:48:09.879" v="320" actId="14100"/>
        <pc:sldMkLst>
          <pc:docMk/>
          <pc:sldMk cId="0" sldId="287"/>
        </pc:sldMkLst>
        <pc:picChg chg="add mod">
          <ac:chgData name="Massimo Fedeli Docente ITS" userId="S::m.fedeli@its4puntozero.it::47937961-e2b0-4cd0-889b-927fa3a25cfd" providerId="AD" clId="Web-{85859C8C-D693-9E59-248A-E20CB5C05844}" dt="2026-02-13T08:48:09.879" v="320" actId="14100"/>
          <ac:picMkLst>
            <pc:docMk/>
            <pc:sldMk cId="0" sldId="287"/>
            <ac:picMk id="17" creationId="{67E909AB-EB00-EDFF-C7EF-563E7850DAA6}"/>
          </ac:picMkLst>
        </pc:picChg>
      </pc:sldChg>
      <pc:sldChg chg="modSp">
        <pc:chgData name="Massimo Fedeli Docente ITS" userId="S::m.fedeli@its4puntozero.it::47937961-e2b0-4cd0-889b-927fa3a25cfd" providerId="AD" clId="Web-{85859C8C-D693-9E59-248A-E20CB5C05844}" dt="2026-02-13T08:49:24.129" v="335" actId="20577"/>
        <pc:sldMkLst>
          <pc:docMk/>
          <pc:sldMk cId="0" sldId="289"/>
        </pc:sldMkLst>
        <pc:spChg chg="mod">
          <ac:chgData name="Massimo Fedeli Docente ITS" userId="S::m.fedeli@its4puntozero.it::47937961-e2b0-4cd0-889b-927fa3a25cfd" providerId="AD" clId="Web-{85859C8C-D693-9E59-248A-E20CB5C05844}" dt="2026-02-13T08:48:57.910" v="331" actId="1076"/>
          <ac:spMkLst>
            <pc:docMk/>
            <pc:sldMk cId="0" sldId="289"/>
            <ac:spMk id="3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85859C8C-D693-9E59-248A-E20CB5C05844}" dt="2026-02-13T08:49:01.988" v="332" actId="20577"/>
          <ac:spMkLst>
            <pc:docMk/>
            <pc:sldMk cId="0" sldId="289"/>
            <ac:spMk id="4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85859C8C-D693-9E59-248A-E20CB5C05844}" dt="2026-02-13T08:49:24.129" v="335" actId="20577"/>
          <ac:spMkLst>
            <pc:docMk/>
            <pc:sldMk cId="0" sldId="289"/>
            <ac:spMk id="5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85859C8C-D693-9E59-248A-E20CB5C05844}" dt="2026-02-13T08:49:07.754" v="333" actId="20577"/>
          <ac:spMkLst>
            <pc:docMk/>
            <pc:sldMk cId="0" sldId="289"/>
            <ac:spMk id="6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85859C8C-D693-9E59-248A-E20CB5C05844}" dt="2026-02-13T08:48:52.707" v="329" actId="20577"/>
          <ac:spMkLst>
            <pc:docMk/>
            <pc:sldMk cId="0" sldId="289"/>
            <ac:spMk id="7" creationId="{00000000-0000-0000-0000-000000000000}"/>
          </ac:spMkLst>
        </pc:spChg>
      </pc:sldChg>
      <pc:sldChg chg="addSp modSp">
        <pc:chgData name="Massimo Fedeli Docente ITS" userId="S::m.fedeli@its4puntozero.it::47937961-e2b0-4cd0-889b-927fa3a25cfd" providerId="AD" clId="Web-{85859C8C-D693-9E59-248A-E20CB5C05844}" dt="2026-02-13T08:48:43.051" v="324" actId="1076"/>
        <pc:sldMkLst>
          <pc:docMk/>
          <pc:sldMk cId="0" sldId="290"/>
        </pc:sldMkLst>
        <pc:picChg chg="add mod">
          <ac:chgData name="Massimo Fedeli Docente ITS" userId="S::m.fedeli@its4puntozero.it::47937961-e2b0-4cd0-889b-927fa3a25cfd" providerId="AD" clId="Web-{85859C8C-D693-9E59-248A-E20CB5C05844}" dt="2026-02-13T08:48:43.051" v="324" actId="1076"/>
          <ac:picMkLst>
            <pc:docMk/>
            <pc:sldMk cId="0" sldId="290"/>
            <ac:picMk id="13" creationId="{92F39F3F-BBAA-0E1C-6EC6-5E34BBE91FDF}"/>
          </ac:picMkLst>
        </pc:picChg>
      </pc:sldChg>
      <pc:sldChg chg="addSp modSp">
        <pc:chgData name="Massimo Fedeli Docente ITS" userId="S::m.fedeli@its4puntozero.it::47937961-e2b0-4cd0-889b-927fa3a25cfd" providerId="AD" clId="Web-{85859C8C-D693-9E59-248A-E20CB5C05844}" dt="2026-02-13T08:49:59.707" v="337" actId="1076"/>
        <pc:sldMkLst>
          <pc:docMk/>
          <pc:sldMk cId="0" sldId="291"/>
        </pc:sldMkLst>
        <pc:picChg chg="add mod">
          <ac:chgData name="Massimo Fedeli Docente ITS" userId="S::m.fedeli@its4puntozero.it::47937961-e2b0-4cd0-889b-927fa3a25cfd" providerId="AD" clId="Web-{85859C8C-D693-9E59-248A-E20CB5C05844}" dt="2026-02-13T08:49:59.707" v="337" actId="1076"/>
          <ac:picMkLst>
            <pc:docMk/>
            <pc:sldMk cId="0" sldId="291"/>
            <ac:picMk id="18" creationId="{B654FA88-33CA-AE42-6481-00F26797BB88}"/>
          </ac:picMkLst>
        </pc:picChg>
      </pc:sldChg>
      <pc:sldChg chg="addSp modSp">
        <pc:chgData name="Massimo Fedeli Docente ITS" userId="S::m.fedeli@its4puntozero.it::47937961-e2b0-4cd0-889b-927fa3a25cfd" providerId="AD" clId="Web-{85859C8C-D693-9E59-248A-E20CB5C05844}" dt="2026-02-13T08:50:14.051" v="341" actId="1076"/>
        <pc:sldMkLst>
          <pc:docMk/>
          <pc:sldMk cId="0" sldId="293"/>
        </pc:sldMkLst>
        <pc:picChg chg="add mod">
          <ac:chgData name="Massimo Fedeli Docente ITS" userId="S::m.fedeli@its4puntozero.it::47937961-e2b0-4cd0-889b-927fa3a25cfd" providerId="AD" clId="Web-{85859C8C-D693-9E59-248A-E20CB5C05844}" dt="2026-02-13T08:50:14.051" v="341" actId="1076"/>
          <ac:picMkLst>
            <pc:docMk/>
            <pc:sldMk cId="0" sldId="293"/>
            <ac:picMk id="15" creationId="{D7585945-F6B6-113D-E4EB-2965845DCA07}"/>
          </ac:picMkLst>
        </pc:picChg>
      </pc:sldChg>
      <pc:sldChg chg="addSp modSp">
        <pc:chgData name="Massimo Fedeli Docente ITS" userId="S::m.fedeli@its4puntozero.it::47937961-e2b0-4cd0-889b-927fa3a25cfd" providerId="AD" clId="Web-{85859C8C-D693-9E59-248A-E20CB5C05844}" dt="2026-02-13T08:50:46.332" v="345" actId="1076"/>
        <pc:sldMkLst>
          <pc:docMk/>
          <pc:sldMk cId="0" sldId="294"/>
        </pc:sldMkLst>
        <pc:picChg chg="mod">
          <ac:chgData name="Massimo Fedeli Docente ITS" userId="S::m.fedeli@its4puntozero.it::47937961-e2b0-4cd0-889b-927fa3a25cfd" providerId="AD" clId="Web-{85859C8C-D693-9E59-248A-E20CB5C05844}" dt="2026-02-13T08:50:46.332" v="345" actId="1076"/>
          <ac:picMkLst>
            <pc:docMk/>
            <pc:sldMk cId="0" sldId="294"/>
            <ac:picMk id="7" creationId="{00000000-0000-0000-0000-000000000000}"/>
          </ac:picMkLst>
        </pc:picChg>
        <pc:picChg chg="add mod">
          <ac:chgData name="Massimo Fedeli Docente ITS" userId="S::m.fedeli@its4puntozero.it::47937961-e2b0-4cd0-889b-927fa3a25cfd" providerId="AD" clId="Web-{85859C8C-D693-9E59-248A-E20CB5C05844}" dt="2026-02-13T08:50:43.223" v="343" actId="1076"/>
          <ac:picMkLst>
            <pc:docMk/>
            <pc:sldMk cId="0" sldId="294"/>
            <ac:picMk id="12" creationId="{A7B7407E-B5D1-2ECD-811F-267833EFD8AC}"/>
          </ac:picMkLst>
        </pc:picChg>
      </pc:sldChg>
      <pc:sldChg chg="addSp modSp">
        <pc:chgData name="Massimo Fedeli Docente ITS" userId="S::m.fedeli@its4puntozero.it::47937961-e2b0-4cd0-889b-927fa3a25cfd" providerId="AD" clId="Web-{85859C8C-D693-9E59-248A-E20CB5C05844}" dt="2026-02-13T08:51:25.129" v="348" actId="14100"/>
        <pc:sldMkLst>
          <pc:docMk/>
          <pc:sldMk cId="0" sldId="296"/>
        </pc:sldMkLst>
        <pc:picChg chg="add mod">
          <ac:chgData name="Massimo Fedeli Docente ITS" userId="S::m.fedeli@its4puntozero.it::47937961-e2b0-4cd0-889b-927fa3a25cfd" providerId="AD" clId="Web-{85859C8C-D693-9E59-248A-E20CB5C05844}" dt="2026-02-13T08:51:25.129" v="348" actId="14100"/>
          <ac:picMkLst>
            <pc:docMk/>
            <pc:sldMk cId="0" sldId="296"/>
            <ac:picMk id="20" creationId="{56B7A391-771D-BFC9-6B7E-02FF381B93F9}"/>
          </ac:picMkLst>
        </pc:picChg>
      </pc:sldChg>
      <pc:sldChg chg="addSp delSp modSp">
        <pc:chgData name="Massimo Fedeli Docente ITS" userId="S::m.fedeli@its4puntozero.it::47937961-e2b0-4cd0-889b-927fa3a25cfd" providerId="AD" clId="Web-{85859C8C-D693-9E59-248A-E20CB5C05844}" dt="2026-02-13T08:58:32.211" v="408" actId="1076"/>
        <pc:sldMkLst>
          <pc:docMk/>
          <pc:sldMk cId="0" sldId="304"/>
        </pc:sldMkLst>
        <pc:picChg chg="add mod">
          <ac:chgData name="Massimo Fedeli Docente ITS" userId="S::m.fedeli@its4puntozero.it::47937961-e2b0-4cd0-889b-927fa3a25cfd" providerId="AD" clId="Web-{85859C8C-D693-9E59-248A-E20CB5C05844}" dt="2026-02-13T08:58:32.211" v="408" actId="1076"/>
          <ac:picMkLst>
            <pc:docMk/>
            <pc:sldMk cId="0" sldId="304"/>
            <ac:picMk id="13" creationId="{6414893C-723B-01BF-F22A-8EF2A0B6FD2A}"/>
          </ac:picMkLst>
        </pc:picChg>
      </pc:sldChg>
      <pc:sldChg chg="addSp delSp modSp">
        <pc:chgData name="Massimo Fedeli Docente ITS" userId="S::m.fedeli@its4puntozero.it::47937961-e2b0-4cd0-889b-927fa3a25cfd" providerId="AD" clId="Web-{85859C8C-D693-9E59-248A-E20CB5C05844}" dt="2026-02-13T09:00:02.478" v="432" actId="1076"/>
        <pc:sldMkLst>
          <pc:docMk/>
          <pc:sldMk cId="0" sldId="309"/>
        </pc:sldMkLst>
        <pc:picChg chg="add mod">
          <ac:chgData name="Massimo Fedeli Docente ITS" userId="S::m.fedeli@its4puntozero.it::47937961-e2b0-4cd0-889b-927fa3a25cfd" providerId="AD" clId="Web-{85859C8C-D693-9E59-248A-E20CB5C05844}" dt="2026-02-13T09:00:02.478" v="432" actId="1076"/>
          <ac:picMkLst>
            <pc:docMk/>
            <pc:sldMk cId="0" sldId="309"/>
            <ac:picMk id="12" creationId="{DA883DD3-817E-F14E-9778-050DE05B391A}"/>
          </ac:picMkLst>
        </pc:picChg>
      </pc:sldChg>
      <pc:sldChg chg="addSp delSp modSp add replId">
        <pc:chgData name="Massimo Fedeli Docente ITS" userId="S::m.fedeli@its4puntozero.it::47937961-e2b0-4cd0-889b-927fa3a25cfd" providerId="AD" clId="Web-{85859C8C-D693-9E59-248A-E20CB5C05844}" dt="2026-02-13T08:22:02.031" v="50" actId="1076"/>
        <pc:sldMkLst>
          <pc:docMk/>
          <pc:sldMk cId="1558218906" sldId="322"/>
        </pc:sldMkLst>
        <pc:spChg chg="mod">
          <ac:chgData name="Massimo Fedeli Docente ITS" userId="S::m.fedeli@its4puntozero.it::47937961-e2b0-4cd0-889b-927fa3a25cfd" providerId="AD" clId="Web-{85859C8C-D693-9E59-248A-E20CB5C05844}" dt="2026-02-13T08:20:30.277" v="27" actId="1076"/>
          <ac:spMkLst>
            <pc:docMk/>
            <pc:sldMk cId="1558218906" sldId="322"/>
            <ac:spMk id="2" creationId="{B46DD359-A302-CD32-FEF7-57D1ADB28506}"/>
          </ac:spMkLst>
        </pc:spChg>
        <pc:spChg chg="mod">
          <ac:chgData name="Massimo Fedeli Docente ITS" userId="S::m.fedeli@its4puntozero.it::47937961-e2b0-4cd0-889b-927fa3a25cfd" providerId="AD" clId="Web-{85859C8C-D693-9E59-248A-E20CB5C05844}" dt="2026-02-13T08:21:08.748" v="40" actId="1076"/>
          <ac:spMkLst>
            <pc:docMk/>
            <pc:sldMk cId="1558218906" sldId="322"/>
            <ac:spMk id="4" creationId="{3CCE46FA-3B73-A0F7-C9AC-5077B5D1B73F}"/>
          </ac:spMkLst>
        </pc:spChg>
        <pc:spChg chg="mod">
          <ac:chgData name="Massimo Fedeli Docente ITS" userId="S::m.fedeli@its4puntozero.it::47937961-e2b0-4cd0-889b-927fa3a25cfd" providerId="AD" clId="Web-{85859C8C-D693-9E59-248A-E20CB5C05844}" dt="2026-02-13T08:21:08.779" v="41" actId="1076"/>
          <ac:spMkLst>
            <pc:docMk/>
            <pc:sldMk cId="1558218906" sldId="322"/>
            <ac:spMk id="5" creationId="{83EF5824-D581-34B8-9D12-24DFD46A8E6B}"/>
          </ac:spMkLst>
        </pc:spChg>
        <pc:spChg chg="mod">
          <ac:chgData name="Massimo Fedeli Docente ITS" userId="S::m.fedeli@its4puntozero.it::47937961-e2b0-4cd0-889b-927fa3a25cfd" providerId="AD" clId="Web-{85859C8C-D693-9E59-248A-E20CB5C05844}" dt="2026-02-13T08:21:08.795" v="42" actId="1076"/>
          <ac:spMkLst>
            <pc:docMk/>
            <pc:sldMk cId="1558218906" sldId="322"/>
            <ac:spMk id="6" creationId="{D1D773E6-506D-F138-2A70-1E849D306E39}"/>
          </ac:spMkLst>
        </pc:spChg>
        <pc:spChg chg="mod">
          <ac:chgData name="Massimo Fedeli Docente ITS" userId="S::m.fedeli@its4puntozero.it::47937961-e2b0-4cd0-889b-927fa3a25cfd" providerId="AD" clId="Web-{85859C8C-D693-9E59-248A-E20CB5C05844}" dt="2026-02-13T08:21:08.826" v="43" actId="1076"/>
          <ac:spMkLst>
            <pc:docMk/>
            <pc:sldMk cId="1558218906" sldId="322"/>
            <ac:spMk id="7" creationId="{BD4AE6CC-F4C0-381F-0F53-C6150B053260}"/>
          </ac:spMkLst>
        </pc:spChg>
        <pc:spChg chg="mod">
          <ac:chgData name="Massimo Fedeli Docente ITS" userId="S::m.fedeli@its4puntozero.it::47937961-e2b0-4cd0-889b-927fa3a25cfd" providerId="AD" clId="Web-{85859C8C-D693-9E59-248A-E20CB5C05844}" dt="2026-02-13T08:21:08.842" v="44" actId="1076"/>
          <ac:spMkLst>
            <pc:docMk/>
            <pc:sldMk cId="1558218906" sldId="322"/>
            <ac:spMk id="8" creationId="{4AAEFCB2-F73B-E805-AC3E-3BEED3AD032F}"/>
          </ac:spMkLst>
        </pc:spChg>
        <pc:spChg chg="mod">
          <ac:chgData name="Massimo Fedeli Docente ITS" userId="S::m.fedeli@its4puntozero.it::47937961-e2b0-4cd0-889b-927fa3a25cfd" providerId="AD" clId="Web-{85859C8C-D693-9E59-248A-E20CB5C05844}" dt="2026-02-13T08:21:08.857" v="45" actId="1076"/>
          <ac:spMkLst>
            <pc:docMk/>
            <pc:sldMk cId="1558218906" sldId="322"/>
            <ac:spMk id="9" creationId="{405CD0F4-040B-3E90-D089-FC2096D0187C}"/>
          </ac:spMkLst>
        </pc:spChg>
        <pc:picChg chg="add mod">
          <ac:chgData name="Massimo Fedeli Docente ITS" userId="S::m.fedeli@its4puntozero.it::47937961-e2b0-4cd0-889b-927fa3a25cfd" providerId="AD" clId="Web-{85859C8C-D693-9E59-248A-E20CB5C05844}" dt="2026-02-13T08:22:02.031" v="50" actId="1076"/>
          <ac:picMkLst>
            <pc:docMk/>
            <pc:sldMk cId="1558218906" sldId="322"/>
            <ac:picMk id="15" creationId="{3CCB8BDE-5E38-5E81-B763-1C006FE47304}"/>
          </ac:picMkLst>
        </pc:picChg>
      </pc:sldChg>
      <pc:sldChg chg="addSp modSp new">
        <pc:chgData name="Massimo Fedeli Docente ITS" userId="S::m.fedeli@its4puntozero.it::47937961-e2b0-4cd0-889b-927fa3a25cfd" providerId="AD" clId="Web-{85859C8C-D693-9E59-248A-E20CB5C05844}" dt="2026-02-13T08:24:51.068" v="82" actId="20577"/>
        <pc:sldMkLst>
          <pc:docMk/>
          <pc:sldMk cId="2784352811" sldId="323"/>
        </pc:sldMkLst>
        <pc:spChg chg="add mod">
          <ac:chgData name="Massimo Fedeli Docente ITS" userId="S::m.fedeli@its4puntozero.it::47937961-e2b0-4cd0-889b-927fa3a25cfd" providerId="AD" clId="Web-{85859C8C-D693-9E59-248A-E20CB5C05844}" dt="2026-02-13T08:22:42.017" v="53" actId="1076"/>
          <ac:spMkLst>
            <pc:docMk/>
            <pc:sldMk cId="2784352811" sldId="323"/>
            <ac:spMk id="3" creationId="{5094493A-EF4B-0C66-BABC-4DEBABDA143C}"/>
          </ac:spMkLst>
        </pc:spChg>
        <pc:spChg chg="add mod">
          <ac:chgData name="Massimo Fedeli Docente ITS" userId="S::m.fedeli@its4puntozero.it::47937961-e2b0-4cd0-889b-927fa3a25cfd" providerId="AD" clId="Web-{85859C8C-D693-9E59-248A-E20CB5C05844}" dt="2026-02-13T08:24:51.068" v="82" actId="20577"/>
          <ac:spMkLst>
            <pc:docMk/>
            <pc:sldMk cId="2784352811" sldId="323"/>
            <ac:spMk id="4" creationId="{B5FF16F1-8A65-20C5-4155-733E02BCDDD5}"/>
          </ac:spMkLst>
        </pc:spChg>
      </pc:sldChg>
      <pc:sldChg chg="addSp delSp modSp add replId">
        <pc:chgData name="Massimo Fedeli Docente ITS" userId="S::m.fedeli@its4puntozero.it::47937961-e2b0-4cd0-889b-927fa3a25cfd" providerId="AD" clId="Web-{85859C8C-D693-9E59-248A-E20CB5C05844}" dt="2026-02-13T08:26:12.210" v="96" actId="14100"/>
        <pc:sldMkLst>
          <pc:docMk/>
          <pc:sldMk cId="3382227729" sldId="324"/>
        </pc:sldMkLst>
        <pc:spChg chg="mod">
          <ac:chgData name="Massimo Fedeli Docente ITS" userId="S::m.fedeli@its4puntozero.it::47937961-e2b0-4cd0-889b-927fa3a25cfd" providerId="AD" clId="Web-{85859C8C-D693-9E59-248A-E20CB5C05844}" dt="2026-02-13T08:26:08.866" v="94" actId="1076"/>
          <ac:spMkLst>
            <pc:docMk/>
            <pc:sldMk cId="3382227729" sldId="324"/>
            <ac:spMk id="2" creationId="{EAF4A67C-7D0E-7275-690E-131989651517}"/>
          </ac:spMkLst>
        </pc:spChg>
        <pc:picChg chg="add mod">
          <ac:chgData name="Massimo Fedeli Docente ITS" userId="S::m.fedeli@its4puntozero.it::47937961-e2b0-4cd0-889b-927fa3a25cfd" providerId="AD" clId="Web-{85859C8C-D693-9E59-248A-E20CB5C05844}" dt="2026-02-13T08:26:12.210" v="96" actId="14100"/>
          <ac:picMkLst>
            <pc:docMk/>
            <pc:sldMk cId="3382227729" sldId="324"/>
            <ac:picMk id="12" creationId="{350A40E5-9139-D46C-E8AB-63FDDB29BBE8}"/>
          </ac:picMkLst>
        </pc:picChg>
      </pc:sldChg>
      <pc:sldChg chg="addSp delSp modSp add ord replId">
        <pc:chgData name="Massimo Fedeli Docente ITS" userId="S::m.fedeli@its4puntozero.it::47937961-e2b0-4cd0-889b-927fa3a25cfd" providerId="AD" clId="Web-{85859C8C-D693-9E59-248A-E20CB5C05844}" dt="2026-02-13T08:30:11.027" v="150" actId="20577"/>
        <pc:sldMkLst>
          <pc:docMk/>
          <pc:sldMk cId="2053300020" sldId="326"/>
        </pc:sldMkLst>
        <pc:spChg chg="add mod">
          <ac:chgData name="Massimo Fedeli Docente ITS" userId="S::m.fedeli@its4puntozero.it::47937961-e2b0-4cd0-889b-927fa3a25cfd" providerId="AD" clId="Web-{85859C8C-D693-9E59-248A-E20CB5C05844}" dt="2026-02-13T08:30:11.027" v="150" actId="20577"/>
          <ac:spMkLst>
            <pc:docMk/>
            <pc:sldMk cId="2053300020" sldId="326"/>
            <ac:spMk id="17" creationId="{08E89716-91EA-2A3B-837A-C554803D0049}"/>
          </ac:spMkLst>
        </pc:spChg>
        <pc:picChg chg="add mod">
          <ac:chgData name="Massimo Fedeli Docente ITS" userId="S::m.fedeli@its4puntozero.it::47937961-e2b0-4cd0-889b-927fa3a25cfd" providerId="AD" clId="Web-{85859C8C-D693-9E59-248A-E20CB5C05844}" dt="2026-02-13T08:28:56.229" v="128" actId="14100"/>
          <ac:picMkLst>
            <pc:docMk/>
            <pc:sldMk cId="2053300020" sldId="326"/>
            <ac:picMk id="15" creationId="{F83887C2-9A59-3585-56C8-621302585C26}"/>
          </ac:picMkLst>
        </pc:picChg>
        <pc:picChg chg="add mod">
          <ac:chgData name="Massimo Fedeli Docente ITS" userId="S::m.fedeli@its4puntozero.it::47937961-e2b0-4cd0-889b-927fa3a25cfd" providerId="AD" clId="Web-{85859C8C-D693-9E59-248A-E20CB5C05844}" dt="2026-02-13T08:29:27.120" v="131" actId="1076"/>
          <ac:picMkLst>
            <pc:docMk/>
            <pc:sldMk cId="2053300020" sldId="326"/>
            <ac:picMk id="16" creationId="{3583171F-BCC3-6C32-1100-BF0970B2F42C}"/>
          </ac:picMkLst>
        </pc:picChg>
      </pc:sldChg>
      <pc:sldChg chg="addSp delSp modSp add replId">
        <pc:chgData name="Massimo Fedeli Docente ITS" userId="S::m.fedeli@its4puntozero.it::47937961-e2b0-4cd0-889b-927fa3a25cfd" providerId="AD" clId="Web-{85859C8C-D693-9E59-248A-E20CB5C05844}" dt="2026-02-13T08:33:16.951" v="195" actId="20577"/>
        <pc:sldMkLst>
          <pc:docMk/>
          <pc:sldMk cId="3494883515" sldId="327"/>
        </pc:sldMkLst>
        <pc:spChg chg="add mod">
          <ac:chgData name="Massimo Fedeli Docente ITS" userId="S::m.fedeli@its4puntozero.it::47937961-e2b0-4cd0-889b-927fa3a25cfd" providerId="AD" clId="Web-{85859C8C-D693-9E59-248A-E20CB5C05844}" dt="2026-02-13T08:33:16.951" v="195" actId="20577"/>
          <ac:spMkLst>
            <pc:docMk/>
            <pc:sldMk cId="3494883515" sldId="327"/>
            <ac:spMk id="20" creationId="{0288E432-2063-6BE4-C325-8CB9D861D719}"/>
          </ac:spMkLst>
        </pc:spChg>
      </pc:sldChg>
      <pc:sldChg chg="addSp modSp new">
        <pc:chgData name="Massimo Fedeli Docente ITS" userId="S::m.fedeli@its4puntozero.it::47937961-e2b0-4cd0-889b-927fa3a25cfd" providerId="AD" clId="Web-{85859C8C-D693-9E59-248A-E20CB5C05844}" dt="2026-02-13T08:39:50.359" v="249" actId="20577"/>
        <pc:sldMkLst>
          <pc:docMk/>
          <pc:sldMk cId="4130195727" sldId="328"/>
        </pc:sldMkLst>
        <pc:spChg chg="add mod">
          <ac:chgData name="Massimo Fedeli Docente ITS" userId="S::m.fedeli@its4puntozero.it::47937961-e2b0-4cd0-889b-927fa3a25cfd" providerId="AD" clId="Web-{85859C8C-D693-9E59-248A-E20CB5C05844}" dt="2026-02-13T08:33:49.592" v="208" actId="20577"/>
          <ac:spMkLst>
            <pc:docMk/>
            <pc:sldMk cId="4130195727" sldId="328"/>
            <ac:spMk id="3" creationId="{53E36852-325D-5DF7-00C7-8DFD0EDA0928}"/>
          </ac:spMkLst>
        </pc:spChg>
        <pc:spChg chg="add mod">
          <ac:chgData name="Massimo Fedeli Docente ITS" userId="S::m.fedeli@its4puntozero.it::47937961-e2b0-4cd0-889b-927fa3a25cfd" providerId="AD" clId="Web-{85859C8C-D693-9E59-248A-E20CB5C05844}" dt="2026-02-13T08:39:50.359" v="249" actId="20577"/>
          <ac:spMkLst>
            <pc:docMk/>
            <pc:sldMk cId="4130195727" sldId="328"/>
            <ac:spMk id="4" creationId="{ACAC70F0-D4EC-CD7D-AFC7-BB0CD55A7534}"/>
          </ac:spMkLst>
        </pc:spChg>
      </pc:sldChg>
      <pc:sldChg chg="addSp modSp new">
        <pc:chgData name="Massimo Fedeli Docente ITS" userId="S::m.fedeli@its4puntozero.it::47937961-e2b0-4cd0-889b-927fa3a25cfd" providerId="AD" clId="Web-{85859C8C-D693-9E59-248A-E20CB5C05844}" dt="2026-02-13T08:43:21.321" v="294" actId="20577"/>
        <pc:sldMkLst>
          <pc:docMk/>
          <pc:sldMk cId="391701714" sldId="329"/>
        </pc:sldMkLst>
        <pc:spChg chg="add mod">
          <ac:chgData name="Massimo Fedeli Docente ITS" userId="S::m.fedeli@its4puntozero.it::47937961-e2b0-4cd0-889b-927fa3a25cfd" providerId="AD" clId="Web-{85859C8C-D693-9E59-248A-E20CB5C05844}" dt="2026-02-13T08:36:04.074" v="234" actId="1076"/>
          <ac:spMkLst>
            <pc:docMk/>
            <pc:sldMk cId="391701714" sldId="329"/>
            <ac:spMk id="3" creationId="{883DF9A3-D4B8-19FB-A40D-344A6C62DAA7}"/>
          </ac:spMkLst>
        </pc:spChg>
        <pc:spChg chg="add mod">
          <ac:chgData name="Massimo Fedeli Docente ITS" userId="S::m.fedeli@its4puntozero.it::47937961-e2b0-4cd0-889b-927fa3a25cfd" providerId="AD" clId="Web-{85859C8C-D693-9E59-248A-E20CB5C05844}" dt="2026-02-13T08:43:21.321" v="294" actId="20577"/>
          <ac:spMkLst>
            <pc:docMk/>
            <pc:sldMk cId="391701714" sldId="329"/>
            <ac:spMk id="4" creationId="{E84E3496-CB2A-4126-DA93-F8958415833B}"/>
          </ac:spMkLst>
        </pc:spChg>
        <pc:picChg chg="add mod">
          <ac:chgData name="Massimo Fedeli Docente ITS" userId="S::m.fedeli@its4puntozero.it::47937961-e2b0-4cd0-889b-927fa3a25cfd" providerId="AD" clId="Web-{85859C8C-D693-9E59-248A-E20CB5C05844}" dt="2026-02-13T08:43:16.790" v="291" actId="1076"/>
          <ac:picMkLst>
            <pc:docMk/>
            <pc:sldMk cId="391701714" sldId="329"/>
            <ac:picMk id="5" creationId="{8A8E6A1B-6F91-DFB2-6CE6-442EF63AE728}"/>
          </ac:picMkLst>
        </pc:picChg>
      </pc:sldChg>
      <pc:sldChg chg="addSp modSp new ord">
        <pc:chgData name="Massimo Fedeli Docente ITS" userId="S::m.fedeli@its4puntozero.it::47937961-e2b0-4cd0-889b-927fa3a25cfd" providerId="AD" clId="Web-{85859C8C-D693-9E59-248A-E20CB5C05844}" dt="2026-02-13T08:55:14.551" v="371" actId="20577"/>
        <pc:sldMkLst>
          <pc:docMk/>
          <pc:sldMk cId="1152867964" sldId="330"/>
        </pc:sldMkLst>
        <pc:spChg chg="add mod">
          <ac:chgData name="Massimo Fedeli Docente ITS" userId="S::m.fedeli@its4puntozero.it::47937961-e2b0-4cd0-889b-927fa3a25cfd" providerId="AD" clId="Web-{85859C8C-D693-9E59-248A-E20CB5C05844}" dt="2026-02-13T08:55:14.551" v="371" actId="20577"/>
          <ac:spMkLst>
            <pc:docMk/>
            <pc:sldMk cId="1152867964" sldId="330"/>
            <ac:spMk id="4" creationId="{E4108A2F-6E11-62F7-26DE-D03F909CB05A}"/>
          </ac:spMkLst>
        </pc:spChg>
        <pc:picChg chg="add mod">
          <ac:chgData name="Massimo Fedeli Docente ITS" userId="S::m.fedeli@its4puntozero.it::47937961-e2b0-4cd0-889b-927fa3a25cfd" providerId="AD" clId="Web-{85859C8C-D693-9E59-248A-E20CB5C05844}" dt="2026-02-13T08:53:08.132" v="359" actId="1076"/>
          <ac:picMkLst>
            <pc:docMk/>
            <pc:sldMk cId="1152867964" sldId="330"/>
            <ac:picMk id="2" creationId="{CC2FF2E4-8311-163B-9E41-2C16A2561FCF}"/>
          </ac:picMkLst>
        </pc:picChg>
        <pc:picChg chg="add mod">
          <ac:chgData name="Massimo Fedeli Docente ITS" userId="S::m.fedeli@its4puntozero.it::47937961-e2b0-4cd0-889b-927fa3a25cfd" providerId="AD" clId="Web-{85859C8C-D693-9E59-248A-E20CB5C05844}" dt="2026-02-13T08:53:08.225" v="360" actId="1076"/>
          <ac:picMkLst>
            <pc:docMk/>
            <pc:sldMk cId="1152867964" sldId="330"/>
            <ac:picMk id="5" creationId="{14C2A3C0-2B27-6FE4-B544-467BEFFB6A92}"/>
          </ac:picMkLst>
        </pc:picChg>
        <pc:picChg chg="add mod">
          <ac:chgData name="Massimo Fedeli Docente ITS" userId="S::m.fedeli@its4puntozero.it::47937961-e2b0-4cd0-889b-927fa3a25cfd" providerId="AD" clId="Web-{85859C8C-D693-9E59-248A-E20CB5C05844}" dt="2026-02-13T08:55:06.753" v="366" actId="1076"/>
          <ac:picMkLst>
            <pc:docMk/>
            <pc:sldMk cId="1152867964" sldId="330"/>
            <ac:picMk id="6" creationId="{1CA81C31-E0DB-A431-E6F4-91639989E09B}"/>
          </ac:picMkLst>
        </pc:picChg>
      </pc:sldChg>
      <pc:sldChg chg="addSp modSp new">
        <pc:chgData name="Massimo Fedeli Docente ITS" userId="S::m.fedeli@its4puntozero.it::47937961-e2b0-4cd0-889b-927fa3a25cfd" providerId="AD" clId="Web-{85859C8C-D693-9E59-248A-E20CB5C05844}" dt="2026-02-13T08:56:11.037" v="377" actId="14100"/>
        <pc:sldMkLst>
          <pc:docMk/>
          <pc:sldMk cId="2514537134" sldId="331"/>
        </pc:sldMkLst>
        <pc:spChg chg="add mod">
          <ac:chgData name="Massimo Fedeli Docente ITS" userId="S::m.fedeli@its4puntozero.it::47937961-e2b0-4cd0-889b-927fa3a25cfd" providerId="AD" clId="Web-{85859C8C-D693-9E59-248A-E20CB5C05844}" dt="2026-02-13T08:55:47.849" v="374" actId="1076"/>
          <ac:spMkLst>
            <pc:docMk/>
            <pc:sldMk cId="2514537134" sldId="331"/>
            <ac:spMk id="3" creationId="{CD8971D5-AF5E-060B-9AD9-1DFD2E128DCD}"/>
          </ac:spMkLst>
        </pc:spChg>
        <pc:picChg chg="add mod">
          <ac:chgData name="Massimo Fedeli Docente ITS" userId="S::m.fedeli@its4puntozero.it::47937961-e2b0-4cd0-889b-927fa3a25cfd" providerId="AD" clId="Web-{85859C8C-D693-9E59-248A-E20CB5C05844}" dt="2026-02-13T08:56:11.037" v="377" actId="14100"/>
          <ac:picMkLst>
            <pc:docMk/>
            <pc:sldMk cId="2514537134" sldId="331"/>
            <ac:picMk id="4" creationId="{F4571561-F55A-36E7-58AC-A5FFC6335298}"/>
          </ac:picMkLst>
        </pc:picChg>
      </pc:sldChg>
      <pc:sldChg chg="addSp delSp modSp add replId">
        <pc:chgData name="Massimo Fedeli Docente ITS" userId="S::m.fedeli@its4puntozero.it::47937961-e2b0-4cd0-889b-927fa3a25cfd" providerId="AD" clId="Web-{85859C8C-D693-9E59-248A-E20CB5C05844}" dt="2026-02-13T08:57:14.648" v="394" actId="1076"/>
        <pc:sldMkLst>
          <pc:docMk/>
          <pc:sldMk cId="1689338748" sldId="332"/>
        </pc:sldMkLst>
        <pc:picChg chg="add mod">
          <ac:chgData name="Massimo Fedeli Docente ITS" userId="S::m.fedeli@its4puntozero.it::47937961-e2b0-4cd0-889b-927fa3a25cfd" providerId="AD" clId="Web-{85859C8C-D693-9E59-248A-E20CB5C05844}" dt="2026-02-13T08:57:14.648" v="394" actId="1076"/>
          <ac:picMkLst>
            <pc:docMk/>
            <pc:sldMk cId="1689338748" sldId="332"/>
            <ac:picMk id="18" creationId="{D1F416CB-C1BF-A1EB-54D8-D8B2D37F25F6}"/>
          </ac:picMkLst>
        </pc:picChg>
      </pc:sldChg>
      <pc:sldChg chg="addSp delSp modSp add replId">
        <pc:chgData name="Massimo Fedeli Docente ITS" userId="S::m.fedeli@its4puntozero.it::47937961-e2b0-4cd0-889b-927fa3a25cfd" providerId="AD" clId="Web-{85859C8C-D693-9E59-248A-E20CB5C05844}" dt="2026-02-13T08:59:38.212" v="428" actId="14100"/>
        <pc:sldMkLst>
          <pc:docMk/>
          <pc:sldMk cId="899690676" sldId="333"/>
        </pc:sldMkLst>
        <pc:picChg chg="add mod">
          <ac:chgData name="Massimo Fedeli Docente ITS" userId="S::m.fedeli@its4puntozero.it::47937961-e2b0-4cd0-889b-927fa3a25cfd" providerId="AD" clId="Web-{85859C8C-D693-9E59-248A-E20CB5C05844}" dt="2026-02-13T08:59:38.212" v="428" actId="14100"/>
          <ac:picMkLst>
            <pc:docMk/>
            <pc:sldMk cId="899690676" sldId="333"/>
            <ac:picMk id="19" creationId="{40771DF5-FD0A-340C-1D79-906CE3EE987A}"/>
          </ac:picMkLst>
        </pc:picChg>
      </pc:sldChg>
    </pc:docChg>
  </pc:docChgLst>
  <pc:docChgLst>
    <pc:chgData name="Massimo Fedeli Docente ITS" userId="S::m.fedeli@its4puntozero.it::47937961-e2b0-4cd0-889b-927fa3a25cfd" providerId="AD" clId="Web-{5C0D944E-055A-3277-C426-E9C866DE9CD9}"/>
    <pc:docChg chg="addSld modSld">
      <pc:chgData name="Massimo Fedeli Docente ITS" userId="S::m.fedeli@its4puntozero.it::47937961-e2b0-4cd0-889b-927fa3a25cfd" providerId="AD" clId="Web-{5C0D944E-055A-3277-C426-E9C866DE9CD9}" dt="2026-02-15T14:30:46.882" v="134" actId="14100"/>
      <pc:docMkLst>
        <pc:docMk/>
      </pc:docMkLst>
      <pc:sldChg chg="modSp">
        <pc:chgData name="Massimo Fedeli Docente ITS" userId="S::m.fedeli@its4puntozero.it::47937961-e2b0-4cd0-889b-927fa3a25cfd" providerId="AD" clId="Web-{5C0D944E-055A-3277-C426-E9C866DE9CD9}" dt="2026-02-15T14:16:26.931" v="4" actId="20577"/>
        <pc:sldMkLst>
          <pc:docMk/>
          <pc:sldMk cId="0" sldId="294"/>
        </pc:sldMkLst>
        <pc:spChg chg="mod">
          <ac:chgData name="Massimo Fedeli Docente ITS" userId="S::m.fedeli@its4puntozero.it::47937961-e2b0-4cd0-889b-927fa3a25cfd" providerId="AD" clId="Web-{5C0D944E-055A-3277-C426-E9C866DE9CD9}" dt="2026-02-15T14:16:26.931" v="4" actId="20577"/>
          <ac:spMkLst>
            <pc:docMk/>
            <pc:sldMk cId="0" sldId="294"/>
            <ac:spMk id="3" creationId="{00000000-0000-0000-0000-000000000000}"/>
          </ac:spMkLst>
        </pc:spChg>
      </pc:sldChg>
      <pc:sldChg chg="modSp">
        <pc:chgData name="Massimo Fedeli Docente ITS" userId="S::m.fedeli@its4puntozero.it::47937961-e2b0-4cd0-889b-927fa3a25cfd" providerId="AD" clId="Web-{5C0D944E-055A-3277-C426-E9C866DE9CD9}" dt="2026-02-15T14:24:37.597" v="60" actId="20577"/>
        <pc:sldMkLst>
          <pc:docMk/>
          <pc:sldMk cId="0" sldId="302"/>
        </pc:sldMkLst>
        <pc:spChg chg="mod">
          <ac:chgData name="Massimo Fedeli Docente ITS" userId="S::m.fedeli@its4puntozero.it::47937961-e2b0-4cd0-889b-927fa3a25cfd" providerId="AD" clId="Web-{5C0D944E-055A-3277-C426-E9C866DE9CD9}" dt="2026-02-15T14:24:06.768" v="47" actId="1076"/>
          <ac:spMkLst>
            <pc:docMk/>
            <pc:sldMk cId="0" sldId="302"/>
            <ac:spMk id="4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5C0D944E-055A-3277-C426-E9C866DE9CD9}" dt="2026-02-15T14:24:20.753" v="53" actId="20577"/>
          <ac:spMkLst>
            <pc:docMk/>
            <pc:sldMk cId="0" sldId="302"/>
            <ac:spMk id="5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5C0D944E-055A-3277-C426-E9C866DE9CD9}" dt="2026-02-15T14:24:37.597" v="60" actId="20577"/>
          <ac:spMkLst>
            <pc:docMk/>
            <pc:sldMk cId="0" sldId="302"/>
            <ac:spMk id="18" creationId="{00000000-0000-0000-0000-000000000000}"/>
          </ac:spMkLst>
        </pc:spChg>
      </pc:sldChg>
      <pc:sldChg chg="modSp">
        <pc:chgData name="Massimo Fedeli Docente ITS" userId="S::m.fedeli@its4puntozero.it::47937961-e2b0-4cd0-889b-927fa3a25cfd" providerId="AD" clId="Web-{5C0D944E-055A-3277-C426-E9C866DE9CD9}" dt="2026-02-15T14:19:59.040" v="37" actId="20577"/>
        <pc:sldMkLst>
          <pc:docMk/>
          <pc:sldMk cId="0" sldId="303"/>
        </pc:sldMkLst>
        <pc:spChg chg="mod">
          <ac:chgData name="Massimo Fedeli Docente ITS" userId="S::m.fedeli@its4puntozero.it::47937961-e2b0-4cd0-889b-927fa3a25cfd" providerId="AD" clId="Web-{5C0D944E-055A-3277-C426-E9C866DE9CD9}" dt="2026-02-15T14:18:47.286" v="18" actId="1076"/>
          <ac:spMkLst>
            <pc:docMk/>
            <pc:sldMk cId="0" sldId="303"/>
            <ac:spMk id="4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5C0D944E-055A-3277-C426-E9C866DE9CD9}" dt="2026-02-15T14:19:30.241" v="29" actId="20577"/>
          <ac:spMkLst>
            <pc:docMk/>
            <pc:sldMk cId="0" sldId="303"/>
            <ac:spMk id="5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5C0D944E-055A-3277-C426-E9C866DE9CD9}" dt="2026-02-15T14:19:59.040" v="37" actId="20577"/>
          <ac:spMkLst>
            <pc:docMk/>
            <pc:sldMk cId="0" sldId="303"/>
            <ac:spMk id="17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5C0D944E-055A-3277-C426-E9C866DE9CD9}" dt="2026-02-15T14:19:51.086" v="35" actId="20577"/>
          <ac:spMkLst>
            <pc:docMk/>
            <pc:sldMk cId="0" sldId="303"/>
            <ac:spMk id="18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5C0D944E-055A-3277-C426-E9C866DE9CD9}" dt="2026-02-15T14:19:39.711" v="31" actId="1076"/>
          <ac:spMkLst>
            <pc:docMk/>
            <pc:sldMk cId="0" sldId="303"/>
            <ac:spMk id="19" creationId="{00000000-0000-0000-0000-000000000000}"/>
          </ac:spMkLst>
        </pc:spChg>
      </pc:sldChg>
      <pc:sldChg chg="modSp">
        <pc:chgData name="Massimo Fedeli Docente ITS" userId="S::m.fedeli@its4puntozero.it::47937961-e2b0-4cd0-889b-927fa3a25cfd" providerId="AD" clId="Web-{5C0D944E-055A-3277-C426-E9C866DE9CD9}" dt="2026-02-15T14:17:19.279" v="5" actId="20577"/>
        <pc:sldMkLst>
          <pc:docMk/>
          <pc:sldMk cId="0" sldId="304"/>
        </pc:sldMkLst>
        <pc:spChg chg="mod">
          <ac:chgData name="Massimo Fedeli Docente ITS" userId="S::m.fedeli@its4puntozero.it::47937961-e2b0-4cd0-889b-927fa3a25cfd" providerId="AD" clId="Web-{5C0D944E-055A-3277-C426-E9C866DE9CD9}" dt="2026-02-15T14:17:19.279" v="5" actId="20577"/>
          <ac:spMkLst>
            <pc:docMk/>
            <pc:sldMk cId="0" sldId="304"/>
            <ac:spMk id="7" creationId="{00000000-0000-0000-0000-000000000000}"/>
          </ac:spMkLst>
        </pc:spChg>
      </pc:sldChg>
      <pc:sldChg chg="modSp">
        <pc:chgData name="Massimo Fedeli Docente ITS" userId="S::m.fedeli@its4puntozero.it::47937961-e2b0-4cd0-889b-927fa3a25cfd" providerId="AD" clId="Web-{5C0D944E-055A-3277-C426-E9C866DE9CD9}" dt="2026-02-15T14:24:48.769" v="61" actId="20577"/>
        <pc:sldMkLst>
          <pc:docMk/>
          <pc:sldMk cId="0" sldId="305"/>
        </pc:sldMkLst>
        <pc:spChg chg="mod">
          <ac:chgData name="Massimo Fedeli Docente ITS" userId="S::m.fedeli@its4puntozero.it::47937961-e2b0-4cd0-889b-927fa3a25cfd" providerId="AD" clId="Web-{5C0D944E-055A-3277-C426-E9C866DE9CD9}" dt="2026-02-15T14:24:48.769" v="61" actId="20577"/>
          <ac:spMkLst>
            <pc:docMk/>
            <pc:sldMk cId="0" sldId="305"/>
            <ac:spMk id="3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5C0D944E-055A-3277-C426-E9C866DE9CD9}" dt="2026-02-15T14:17:36.015" v="12" actId="20577"/>
          <ac:spMkLst>
            <pc:docMk/>
            <pc:sldMk cId="0" sldId="305"/>
            <ac:spMk id="5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5C0D944E-055A-3277-C426-E9C866DE9CD9}" dt="2026-02-15T14:17:42.093" v="13" actId="20577"/>
          <ac:spMkLst>
            <pc:docMk/>
            <pc:sldMk cId="0" sldId="305"/>
            <ac:spMk id="8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5C0D944E-055A-3277-C426-E9C866DE9CD9}" dt="2026-02-15T14:17:44.859" v="14" actId="20577"/>
          <ac:spMkLst>
            <pc:docMk/>
            <pc:sldMk cId="0" sldId="305"/>
            <ac:spMk id="11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5C0D944E-055A-3277-C426-E9C866DE9CD9}" dt="2026-02-15T14:17:47.828" v="15" actId="20577"/>
          <ac:spMkLst>
            <pc:docMk/>
            <pc:sldMk cId="0" sldId="305"/>
            <ac:spMk id="14" creationId="{00000000-0000-0000-0000-000000000000}"/>
          </ac:spMkLst>
        </pc:spChg>
      </pc:sldChg>
      <pc:sldChg chg="modSp">
        <pc:chgData name="Massimo Fedeli Docente ITS" userId="S::m.fedeli@its4puntozero.it::47937961-e2b0-4cd0-889b-927fa3a25cfd" providerId="AD" clId="Web-{5C0D944E-055A-3277-C426-E9C866DE9CD9}" dt="2026-02-15T14:24:59.879" v="73" actId="1076"/>
        <pc:sldMkLst>
          <pc:docMk/>
          <pc:sldMk cId="0" sldId="306"/>
        </pc:sldMkLst>
        <pc:spChg chg="mod">
          <ac:chgData name="Massimo Fedeli Docente ITS" userId="S::m.fedeli@its4puntozero.it::47937961-e2b0-4cd0-889b-927fa3a25cfd" providerId="AD" clId="Web-{5C0D944E-055A-3277-C426-E9C866DE9CD9}" dt="2026-02-15T14:17:59.095" v="17" actId="20577"/>
          <ac:spMkLst>
            <pc:docMk/>
            <pc:sldMk cId="0" sldId="306"/>
            <ac:spMk id="3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5C0D944E-055A-3277-C426-E9C866DE9CD9}" dt="2026-02-15T14:24:59.598" v="62" actId="1076"/>
          <ac:spMkLst>
            <pc:docMk/>
            <pc:sldMk cId="0" sldId="306"/>
            <ac:spMk id="4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5C0D944E-055A-3277-C426-E9C866DE9CD9}" dt="2026-02-15T14:24:59.613" v="63" actId="1076"/>
          <ac:spMkLst>
            <pc:docMk/>
            <pc:sldMk cId="0" sldId="306"/>
            <ac:spMk id="5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5C0D944E-055A-3277-C426-E9C866DE9CD9}" dt="2026-02-15T14:24:59.645" v="64" actId="1076"/>
          <ac:spMkLst>
            <pc:docMk/>
            <pc:sldMk cId="0" sldId="306"/>
            <ac:spMk id="6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5C0D944E-055A-3277-C426-E9C866DE9CD9}" dt="2026-02-15T14:24:59.676" v="65" actId="1076"/>
          <ac:spMkLst>
            <pc:docMk/>
            <pc:sldMk cId="0" sldId="306"/>
            <ac:spMk id="7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5C0D944E-055A-3277-C426-E9C866DE9CD9}" dt="2026-02-15T14:24:59.691" v="66" actId="1076"/>
          <ac:spMkLst>
            <pc:docMk/>
            <pc:sldMk cId="0" sldId="306"/>
            <ac:spMk id="8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5C0D944E-055A-3277-C426-E9C866DE9CD9}" dt="2026-02-15T14:24:59.723" v="67" actId="1076"/>
          <ac:spMkLst>
            <pc:docMk/>
            <pc:sldMk cId="0" sldId="306"/>
            <ac:spMk id="9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5C0D944E-055A-3277-C426-E9C866DE9CD9}" dt="2026-02-15T14:24:59.754" v="68" actId="1076"/>
          <ac:spMkLst>
            <pc:docMk/>
            <pc:sldMk cId="0" sldId="306"/>
            <ac:spMk id="10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5C0D944E-055A-3277-C426-E9C866DE9CD9}" dt="2026-02-15T14:24:59.770" v="69" actId="1076"/>
          <ac:spMkLst>
            <pc:docMk/>
            <pc:sldMk cId="0" sldId="306"/>
            <ac:spMk id="11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5C0D944E-055A-3277-C426-E9C866DE9CD9}" dt="2026-02-15T14:24:59.801" v="70" actId="1076"/>
          <ac:spMkLst>
            <pc:docMk/>
            <pc:sldMk cId="0" sldId="306"/>
            <ac:spMk id="12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5C0D944E-055A-3277-C426-E9C866DE9CD9}" dt="2026-02-15T14:24:59.832" v="71" actId="1076"/>
          <ac:spMkLst>
            <pc:docMk/>
            <pc:sldMk cId="0" sldId="306"/>
            <ac:spMk id="13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5C0D944E-055A-3277-C426-E9C866DE9CD9}" dt="2026-02-15T14:24:59.848" v="72" actId="1076"/>
          <ac:spMkLst>
            <pc:docMk/>
            <pc:sldMk cId="0" sldId="306"/>
            <ac:spMk id="14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5C0D944E-055A-3277-C426-E9C866DE9CD9}" dt="2026-02-15T14:24:59.879" v="73" actId="1076"/>
          <ac:spMkLst>
            <pc:docMk/>
            <pc:sldMk cId="0" sldId="306"/>
            <ac:spMk id="15" creationId="{00000000-0000-0000-0000-000000000000}"/>
          </ac:spMkLst>
        </pc:spChg>
      </pc:sldChg>
      <pc:sldChg chg="modSp">
        <pc:chgData name="Massimo Fedeli Docente ITS" userId="S::m.fedeli@its4puntozero.it::47937961-e2b0-4cd0-889b-927fa3a25cfd" providerId="AD" clId="Web-{5C0D944E-055A-3277-C426-E9C866DE9CD9}" dt="2026-02-15T14:30:15.325" v="123" actId="20577"/>
        <pc:sldMkLst>
          <pc:docMk/>
          <pc:sldMk cId="0" sldId="307"/>
        </pc:sldMkLst>
        <pc:spChg chg="mod">
          <ac:chgData name="Massimo Fedeli Docente ITS" userId="S::m.fedeli@its4puntozero.it::47937961-e2b0-4cd0-889b-927fa3a25cfd" providerId="AD" clId="Web-{5C0D944E-055A-3277-C426-E9C866DE9CD9}" dt="2026-02-15T14:30:15.325" v="123" actId="20577"/>
          <ac:spMkLst>
            <pc:docMk/>
            <pc:sldMk cId="0" sldId="307"/>
            <ac:spMk id="7" creationId="{00000000-0000-0000-0000-000000000000}"/>
          </ac:spMkLst>
        </pc:spChg>
        <pc:picChg chg="mod">
          <ac:chgData name="Massimo Fedeli Docente ITS" userId="S::m.fedeli@its4puntozero.it::47937961-e2b0-4cd0-889b-927fa3a25cfd" providerId="AD" clId="Web-{5C0D944E-055A-3277-C426-E9C866DE9CD9}" dt="2026-02-15T14:30:03.964" v="120" actId="1076"/>
          <ac:picMkLst>
            <pc:docMk/>
            <pc:sldMk cId="0" sldId="307"/>
            <ac:picMk id="2" creationId="{00000000-0000-0000-0000-000000000000}"/>
          </ac:picMkLst>
        </pc:picChg>
      </pc:sldChg>
      <pc:sldChg chg="modSp">
        <pc:chgData name="Massimo Fedeli Docente ITS" userId="S::m.fedeli@its4puntozero.it::47937961-e2b0-4cd0-889b-927fa3a25cfd" providerId="AD" clId="Web-{5C0D944E-055A-3277-C426-E9C866DE9CD9}" dt="2026-02-15T14:30:46.882" v="134" actId="14100"/>
        <pc:sldMkLst>
          <pc:docMk/>
          <pc:sldMk cId="0" sldId="309"/>
        </pc:sldMkLst>
        <pc:spChg chg="mod">
          <ac:chgData name="Massimo Fedeli Docente ITS" userId="S::m.fedeli@its4puntozero.it::47937961-e2b0-4cd0-889b-927fa3a25cfd" providerId="AD" clId="Web-{5C0D944E-055A-3277-C426-E9C866DE9CD9}" dt="2026-02-15T14:30:37.187" v="129" actId="20577"/>
          <ac:spMkLst>
            <pc:docMk/>
            <pc:sldMk cId="0" sldId="309"/>
            <ac:spMk id="3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5C0D944E-055A-3277-C426-E9C866DE9CD9}" dt="2026-02-15T14:30:41.443" v="131" actId="20577"/>
          <ac:spMkLst>
            <pc:docMk/>
            <pc:sldMk cId="0" sldId="309"/>
            <ac:spMk id="5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5C0D944E-055A-3277-C426-E9C866DE9CD9}" dt="2026-02-15T14:30:44.381" v="132" actId="20577"/>
          <ac:spMkLst>
            <pc:docMk/>
            <pc:sldMk cId="0" sldId="309"/>
            <ac:spMk id="8" creationId="{00000000-0000-0000-0000-000000000000}"/>
          </ac:spMkLst>
        </pc:spChg>
        <pc:picChg chg="mod">
          <ac:chgData name="Massimo Fedeli Docente ITS" userId="S::m.fedeli@its4puntozero.it::47937961-e2b0-4cd0-889b-927fa3a25cfd" providerId="AD" clId="Web-{5C0D944E-055A-3277-C426-E9C866DE9CD9}" dt="2026-02-15T14:30:46.882" v="134" actId="14100"/>
          <ac:picMkLst>
            <pc:docMk/>
            <pc:sldMk cId="0" sldId="309"/>
            <ac:picMk id="12" creationId="{DA883DD3-817E-F14E-9778-050DE05B391A}"/>
          </ac:picMkLst>
        </pc:picChg>
      </pc:sldChg>
      <pc:sldChg chg="modSp">
        <pc:chgData name="Massimo Fedeli Docente ITS" userId="S::m.fedeli@its4puntozero.it::47937961-e2b0-4cd0-889b-927fa3a25cfd" providerId="AD" clId="Web-{5C0D944E-055A-3277-C426-E9C866DE9CD9}" dt="2026-02-15T14:20:32.901" v="41" actId="14100"/>
        <pc:sldMkLst>
          <pc:docMk/>
          <pc:sldMk cId="1689338748" sldId="332"/>
        </pc:sldMkLst>
        <pc:spChg chg="mod">
          <ac:chgData name="Massimo Fedeli Docente ITS" userId="S::m.fedeli@its4puntozero.it::47937961-e2b0-4cd0-889b-927fa3a25cfd" providerId="AD" clId="Web-{5C0D944E-055A-3277-C426-E9C866DE9CD9}" dt="2026-02-15T14:20:27.994" v="38" actId="1076"/>
          <ac:spMkLst>
            <pc:docMk/>
            <pc:sldMk cId="1689338748" sldId="332"/>
            <ac:spMk id="2" creationId="{32657AA2-81D4-711B-4B77-019B5D6A6D7B}"/>
          </ac:spMkLst>
        </pc:spChg>
        <pc:picChg chg="mod">
          <ac:chgData name="Massimo Fedeli Docente ITS" userId="S::m.fedeli@its4puntozero.it::47937961-e2b0-4cd0-889b-927fa3a25cfd" providerId="AD" clId="Web-{5C0D944E-055A-3277-C426-E9C866DE9CD9}" dt="2026-02-15T14:20:32.901" v="41" actId="14100"/>
          <ac:picMkLst>
            <pc:docMk/>
            <pc:sldMk cId="1689338748" sldId="332"/>
            <ac:picMk id="18" creationId="{D1F416CB-C1BF-A1EB-54D8-D8B2D37F25F6}"/>
          </ac:picMkLst>
        </pc:picChg>
      </pc:sldChg>
      <pc:sldChg chg="addSp delSp modSp add replId">
        <pc:chgData name="Massimo Fedeli Docente ITS" userId="S::m.fedeli@its4puntozero.it::47937961-e2b0-4cd0-889b-927fa3a25cfd" providerId="AD" clId="Web-{5C0D944E-055A-3277-C426-E9C866DE9CD9}" dt="2026-02-15T14:21:25.044" v="46" actId="14100"/>
        <pc:sldMkLst>
          <pc:docMk/>
          <pc:sldMk cId="2512428094" sldId="346"/>
        </pc:sldMkLst>
        <pc:picChg chg="add mod">
          <ac:chgData name="Massimo Fedeli Docente ITS" userId="S::m.fedeli@its4puntozero.it::47937961-e2b0-4cd0-889b-927fa3a25cfd" providerId="AD" clId="Web-{5C0D944E-055A-3277-C426-E9C866DE9CD9}" dt="2026-02-15T14:21:25.044" v="46" actId="14100"/>
          <ac:picMkLst>
            <pc:docMk/>
            <pc:sldMk cId="2512428094" sldId="346"/>
            <ac:picMk id="3" creationId="{085382EF-DEA5-089D-DAFD-3E93FF4AFF0B}"/>
          </ac:picMkLst>
        </pc:picChg>
        <pc:picChg chg="del">
          <ac:chgData name="Massimo Fedeli Docente ITS" userId="S::m.fedeli@its4puntozero.it::47937961-e2b0-4cd0-889b-927fa3a25cfd" providerId="AD" clId="Web-{5C0D944E-055A-3277-C426-E9C866DE9CD9}" dt="2026-02-15T14:21:05.480" v="43"/>
          <ac:picMkLst>
            <pc:docMk/>
            <pc:sldMk cId="2512428094" sldId="346"/>
            <ac:picMk id="18" creationId="{87903FBB-82F8-4A2D-F20C-DD528D7BAE08}"/>
          </ac:picMkLst>
        </pc:picChg>
      </pc:sldChg>
      <pc:sldChg chg="addSp modSp new">
        <pc:chgData name="Massimo Fedeli Docente ITS" userId="S::m.fedeli@its4puntozero.it::47937961-e2b0-4cd0-889b-927fa3a25cfd" providerId="AD" clId="Web-{5C0D944E-055A-3277-C426-E9C866DE9CD9}" dt="2026-02-15T14:28:08.774" v="102" actId="20577"/>
        <pc:sldMkLst>
          <pc:docMk/>
          <pc:sldMk cId="3293983702" sldId="347"/>
        </pc:sldMkLst>
        <pc:spChg chg="add mod">
          <ac:chgData name="Massimo Fedeli Docente ITS" userId="S::m.fedeli@its4puntozero.it::47937961-e2b0-4cd0-889b-927fa3a25cfd" providerId="AD" clId="Web-{5C0D944E-055A-3277-C426-E9C866DE9CD9}" dt="2026-02-15T14:26:22.631" v="76" actId="1076"/>
          <ac:spMkLst>
            <pc:docMk/>
            <pc:sldMk cId="3293983702" sldId="347"/>
            <ac:spMk id="3" creationId="{3FF6C277-80A7-8BDB-DB03-93659C8341B2}"/>
          </ac:spMkLst>
        </pc:spChg>
        <pc:spChg chg="add mod">
          <ac:chgData name="Massimo Fedeli Docente ITS" userId="S::m.fedeli@its4puntozero.it::47937961-e2b0-4cd0-889b-927fa3a25cfd" providerId="AD" clId="Web-{5C0D944E-055A-3277-C426-E9C866DE9CD9}" dt="2026-02-15T14:28:08.774" v="102" actId="20577"/>
          <ac:spMkLst>
            <pc:docMk/>
            <pc:sldMk cId="3293983702" sldId="347"/>
            <ac:spMk id="4" creationId="{368FEA37-4DDD-1036-DAEF-C554B89E8163}"/>
          </ac:spMkLst>
        </pc:spChg>
        <pc:picChg chg="add mod">
          <ac:chgData name="Massimo Fedeli Docente ITS" userId="S::m.fedeli@its4puntozero.it::47937961-e2b0-4cd0-889b-927fa3a25cfd" providerId="AD" clId="Web-{5C0D944E-055A-3277-C426-E9C866DE9CD9}" dt="2026-02-15T14:27:57.696" v="99" actId="1076"/>
          <ac:picMkLst>
            <pc:docMk/>
            <pc:sldMk cId="3293983702" sldId="347"/>
            <ac:picMk id="5" creationId="{A8D4F362-5822-687D-3025-92DD0B4AE7EB}"/>
          </ac:picMkLst>
        </pc:picChg>
      </pc:sldChg>
      <pc:sldChg chg="addSp delSp modSp add replId">
        <pc:chgData name="Massimo Fedeli Docente ITS" userId="S::m.fedeli@its4puntozero.it::47937961-e2b0-4cd0-889b-927fa3a25cfd" providerId="AD" clId="Web-{5C0D944E-055A-3277-C426-E9C866DE9CD9}" dt="2026-02-15T14:29:17.455" v="118" actId="1076"/>
        <pc:sldMkLst>
          <pc:docMk/>
          <pc:sldMk cId="3855327922" sldId="348"/>
        </pc:sldMkLst>
        <pc:spChg chg="mod">
          <ac:chgData name="Massimo Fedeli Docente ITS" userId="S::m.fedeli@its4puntozero.it::47937961-e2b0-4cd0-889b-927fa3a25cfd" providerId="AD" clId="Web-{5C0D944E-055A-3277-C426-E9C866DE9CD9}" dt="2026-02-15T14:28:48.824" v="113" actId="20577"/>
          <ac:spMkLst>
            <pc:docMk/>
            <pc:sldMk cId="3855327922" sldId="348"/>
            <ac:spMk id="4" creationId="{AB651418-152C-A455-5D63-64ECEEC3E178}"/>
          </ac:spMkLst>
        </pc:spChg>
        <pc:picChg chg="add mod">
          <ac:chgData name="Massimo Fedeli Docente ITS" userId="S::m.fedeli@its4puntozero.it::47937961-e2b0-4cd0-889b-927fa3a25cfd" providerId="AD" clId="Web-{5C0D944E-055A-3277-C426-E9C866DE9CD9}" dt="2026-02-15T14:29:17.455" v="118" actId="1076"/>
          <ac:picMkLst>
            <pc:docMk/>
            <pc:sldMk cId="3855327922" sldId="348"/>
            <ac:picMk id="2" creationId="{2F0DC98E-BB0E-B988-52A3-619AEE24DD41}"/>
          </ac:picMkLst>
        </pc:picChg>
        <pc:picChg chg="del">
          <ac:chgData name="Massimo Fedeli Docente ITS" userId="S::m.fedeli@its4puntozero.it::47937961-e2b0-4cd0-889b-927fa3a25cfd" providerId="AD" clId="Web-{5C0D944E-055A-3277-C426-E9C866DE9CD9}" dt="2026-02-15T14:28:49.981" v="114"/>
          <ac:picMkLst>
            <pc:docMk/>
            <pc:sldMk cId="3855327922" sldId="348"/>
            <ac:picMk id="5" creationId="{CBFFE4BF-142B-A075-040D-788AA9B5D957}"/>
          </ac:picMkLst>
        </pc:picChg>
      </pc:sldChg>
    </pc:docChg>
  </pc:docChgLst>
  <pc:docChgLst>
    <pc:chgData name="Massimo Fedeli Docente ITS" userId="S::m.fedeli@its4puntozero.it::47937961-e2b0-4cd0-889b-927fa3a25cfd" providerId="AD" clId="Web-{75EB7373-3E9B-FBEA-5895-3E7ACDD4133B}"/>
    <pc:docChg chg="addSld delSld modSld sldOrd">
      <pc:chgData name="Massimo Fedeli Docente ITS" userId="S::m.fedeli@its4puntozero.it::47937961-e2b0-4cd0-889b-927fa3a25cfd" providerId="AD" clId="Web-{75EB7373-3E9B-FBEA-5895-3E7ACDD4133B}" dt="2026-02-13T18:13:08.419" v="602" actId="1076"/>
      <pc:docMkLst>
        <pc:docMk/>
      </pc:docMkLst>
      <pc:sldChg chg="modSp">
        <pc:chgData name="Massimo Fedeli Docente ITS" userId="S::m.fedeli@its4puntozero.it::47937961-e2b0-4cd0-889b-927fa3a25cfd" providerId="AD" clId="Web-{75EB7373-3E9B-FBEA-5895-3E7ACDD4133B}" dt="2026-02-13T17:32:32.992" v="0" actId="20577"/>
        <pc:sldMkLst>
          <pc:docMk/>
          <pc:sldMk cId="0" sldId="257"/>
        </pc:sldMkLst>
        <pc:spChg chg="mod">
          <ac:chgData name="Massimo Fedeli Docente ITS" userId="S::m.fedeli@its4puntozero.it::47937961-e2b0-4cd0-889b-927fa3a25cfd" providerId="AD" clId="Web-{75EB7373-3E9B-FBEA-5895-3E7ACDD4133B}" dt="2026-02-13T17:32:32.992" v="0" actId="20577"/>
          <ac:spMkLst>
            <pc:docMk/>
            <pc:sldMk cId="0" sldId="257"/>
            <ac:spMk id="3" creationId="{00000000-0000-0000-0000-000000000000}"/>
          </ac:spMkLst>
        </pc:spChg>
      </pc:sldChg>
      <pc:sldChg chg="modSp">
        <pc:chgData name="Massimo Fedeli Docente ITS" userId="S::m.fedeli@its4puntozero.it::47937961-e2b0-4cd0-889b-927fa3a25cfd" providerId="AD" clId="Web-{75EB7373-3E9B-FBEA-5895-3E7ACDD4133B}" dt="2026-02-13T17:33:30.962" v="12" actId="20577"/>
        <pc:sldMkLst>
          <pc:docMk/>
          <pc:sldMk cId="0" sldId="259"/>
        </pc:sldMkLst>
        <pc:spChg chg="mod">
          <ac:chgData name="Massimo Fedeli Docente ITS" userId="S::m.fedeli@its4puntozero.it::47937961-e2b0-4cd0-889b-927fa3a25cfd" providerId="AD" clId="Web-{75EB7373-3E9B-FBEA-5895-3E7ACDD4133B}" dt="2026-02-13T17:33:06.508" v="3"/>
          <ac:spMkLst>
            <pc:docMk/>
            <pc:sldMk cId="0" sldId="259"/>
            <ac:spMk id="3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7:33:02.836" v="2" actId="20577"/>
          <ac:spMkLst>
            <pc:docMk/>
            <pc:sldMk cId="0" sldId="259"/>
            <ac:spMk id="5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7:33:15.758" v="7" actId="1076"/>
          <ac:spMkLst>
            <pc:docMk/>
            <pc:sldMk cId="0" sldId="259"/>
            <ac:spMk id="6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7:33:30.962" v="12" actId="20577"/>
          <ac:spMkLst>
            <pc:docMk/>
            <pc:sldMk cId="0" sldId="259"/>
            <ac:spMk id="7" creationId="{00000000-0000-0000-0000-000000000000}"/>
          </ac:spMkLst>
        </pc:spChg>
      </pc:sldChg>
      <pc:sldChg chg="modSp">
        <pc:chgData name="Massimo Fedeli Docente ITS" userId="S::m.fedeli@its4puntozero.it::47937961-e2b0-4cd0-889b-927fa3a25cfd" providerId="AD" clId="Web-{75EB7373-3E9B-FBEA-5895-3E7ACDD4133B}" dt="2026-02-13T17:33:50.540" v="13" actId="20577"/>
        <pc:sldMkLst>
          <pc:docMk/>
          <pc:sldMk cId="0" sldId="261"/>
        </pc:sldMkLst>
        <pc:spChg chg="mod">
          <ac:chgData name="Massimo Fedeli Docente ITS" userId="S::m.fedeli@its4puntozero.it::47937961-e2b0-4cd0-889b-927fa3a25cfd" providerId="AD" clId="Web-{75EB7373-3E9B-FBEA-5895-3E7ACDD4133B}" dt="2026-02-13T17:33:50.540" v="13" actId="20577"/>
          <ac:spMkLst>
            <pc:docMk/>
            <pc:sldMk cId="0" sldId="261"/>
            <ac:spMk id="3" creationId="{00000000-0000-0000-0000-000000000000}"/>
          </ac:spMkLst>
        </pc:spChg>
      </pc:sldChg>
      <pc:sldChg chg="modSp">
        <pc:chgData name="Massimo Fedeli Docente ITS" userId="S::m.fedeli@its4puntozero.it::47937961-e2b0-4cd0-889b-927fa3a25cfd" providerId="AD" clId="Web-{75EB7373-3E9B-FBEA-5895-3E7ACDD4133B}" dt="2026-02-13T17:34:51.994" v="17" actId="20577"/>
        <pc:sldMkLst>
          <pc:docMk/>
          <pc:sldMk cId="0" sldId="265"/>
        </pc:sldMkLst>
        <pc:spChg chg="mod">
          <ac:chgData name="Massimo Fedeli Docente ITS" userId="S::m.fedeli@its4puntozero.it::47937961-e2b0-4cd0-889b-927fa3a25cfd" providerId="AD" clId="Web-{75EB7373-3E9B-FBEA-5895-3E7ACDD4133B}" dt="2026-02-13T17:34:51.994" v="17" actId="20577"/>
          <ac:spMkLst>
            <pc:docMk/>
            <pc:sldMk cId="0" sldId="265"/>
            <ac:spMk id="5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7:34:34.353" v="16" actId="20577"/>
          <ac:spMkLst>
            <pc:docMk/>
            <pc:sldMk cId="0" sldId="265"/>
            <ac:spMk id="6" creationId="{00000000-0000-0000-0000-000000000000}"/>
          </ac:spMkLst>
        </pc:spChg>
      </pc:sldChg>
      <pc:sldChg chg="modSp">
        <pc:chgData name="Massimo Fedeli Docente ITS" userId="S::m.fedeli@its4puntozero.it::47937961-e2b0-4cd0-889b-927fa3a25cfd" providerId="AD" clId="Web-{75EB7373-3E9B-FBEA-5895-3E7ACDD4133B}" dt="2026-02-13T17:36:38.635" v="46" actId="20577"/>
        <pc:sldMkLst>
          <pc:docMk/>
          <pc:sldMk cId="0" sldId="266"/>
        </pc:sldMkLst>
        <pc:spChg chg="mod">
          <ac:chgData name="Massimo Fedeli Docente ITS" userId="S::m.fedeli@its4puntozero.it::47937961-e2b0-4cd0-889b-927fa3a25cfd" providerId="AD" clId="Web-{75EB7373-3E9B-FBEA-5895-3E7ACDD4133B}" dt="2026-02-13T17:36:14.198" v="39" actId="20577"/>
          <ac:spMkLst>
            <pc:docMk/>
            <pc:sldMk cId="0" sldId="266"/>
            <ac:spMk id="3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7:36:23.135" v="42" actId="20577"/>
          <ac:spMkLst>
            <pc:docMk/>
            <pc:sldMk cId="0" sldId="266"/>
            <ac:spMk id="5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7:36:34.745" v="44" actId="20577"/>
          <ac:spMkLst>
            <pc:docMk/>
            <pc:sldMk cId="0" sldId="266"/>
            <ac:spMk id="6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7:36:38.635" v="46" actId="20577"/>
          <ac:spMkLst>
            <pc:docMk/>
            <pc:sldMk cId="0" sldId="266"/>
            <ac:spMk id="9" creationId="{00000000-0000-0000-0000-000000000000}"/>
          </ac:spMkLst>
        </pc:spChg>
      </pc:sldChg>
      <pc:sldChg chg="addSp delSp modSp">
        <pc:chgData name="Massimo Fedeli Docente ITS" userId="S::m.fedeli@its4puntozero.it::47937961-e2b0-4cd0-889b-927fa3a25cfd" providerId="AD" clId="Web-{75EB7373-3E9B-FBEA-5895-3E7ACDD4133B}" dt="2026-02-13T17:41:36.432" v="96" actId="1076"/>
        <pc:sldMkLst>
          <pc:docMk/>
          <pc:sldMk cId="0" sldId="267"/>
        </pc:sldMkLst>
        <pc:spChg chg="add mod">
          <ac:chgData name="Massimo Fedeli Docente ITS" userId="S::m.fedeli@its4puntozero.it::47937961-e2b0-4cd0-889b-927fa3a25cfd" providerId="AD" clId="Web-{75EB7373-3E9B-FBEA-5895-3E7ACDD4133B}" dt="2026-02-13T17:40:43.726" v="86" actId="1076"/>
          <ac:spMkLst>
            <pc:docMk/>
            <pc:sldMk cId="0" sldId="267"/>
            <ac:spMk id="4" creationId="{2794007A-0CCF-8E40-21D3-7CC927786100}"/>
          </ac:spMkLst>
        </pc:spChg>
        <pc:spChg chg="add mod">
          <ac:chgData name="Massimo Fedeli Docente ITS" userId="S::m.fedeli@its4puntozero.it::47937961-e2b0-4cd0-889b-927fa3a25cfd" providerId="AD" clId="Web-{75EB7373-3E9B-FBEA-5895-3E7ACDD4133B}" dt="2026-02-13T17:40:09.490" v="82" actId="14100"/>
          <ac:spMkLst>
            <pc:docMk/>
            <pc:sldMk cId="0" sldId="267"/>
            <ac:spMk id="6" creationId="{D0A57741-8314-992C-67DD-E8B6074A55E9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7:39:39.816" v="65" actId="14100"/>
          <ac:spMkLst>
            <pc:docMk/>
            <pc:sldMk cId="0" sldId="267"/>
            <ac:spMk id="17" creationId="{8E549AFA-1748-9FFE-63F9-C1F6D31001AA}"/>
          </ac:spMkLst>
        </pc:spChg>
        <pc:picChg chg="add mod">
          <ac:chgData name="Massimo Fedeli Docente ITS" userId="S::m.fedeli@its4puntozero.it::47937961-e2b0-4cd0-889b-927fa3a25cfd" providerId="AD" clId="Web-{75EB7373-3E9B-FBEA-5895-3E7ACDD4133B}" dt="2026-02-13T17:38:10.404" v="50" actId="1076"/>
          <ac:picMkLst>
            <pc:docMk/>
            <pc:sldMk cId="0" sldId="267"/>
            <ac:picMk id="3" creationId="{17378315-4DAF-0619-5243-E9B8F8D3073A}"/>
          </ac:picMkLst>
        </pc:picChg>
        <pc:picChg chg="add mod">
          <ac:chgData name="Massimo Fedeli Docente ITS" userId="S::m.fedeli@its4puntozero.it::47937961-e2b0-4cd0-889b-927fa3a25cfd" providerId="AD" clId="Web-{75EB7373-3E9B-FBEA-5895-3E7ACDD4133B}" dt="2026-02-13T17:40:58.555" v="87" actId="1076"/>
          <ac:picMkLst>
            <pc:docMk/>
            <pc:sldMk cId="0" sldId="267"/>
            <ac:picMk id="5" creationId="{1879D263-1F96-8EC6-ACA5-44F07F7F4D68}"/>
          </ac:picMkLst>
        </pc:picChg>
        <pc:cxnChg chg="add mod">
          <ac:chgData name="Massimo Fedeli Docente ITS" userId="S::m.fedeli@its4puntozero.it::47937961-e2b0-4cd0-889b-927fa3a25cfd" providerId="AD" clId="Web-{75EB7373-3E9B-FBEA-5895-3E7ACDD4133B}" dt="2026-02-13T17:41:27.978" v="93"/>
          <ac:cxnSpMkLst>
            <pc:docMk/>
            <pc:sldMk cId="0" sldId="267"/>
            <ac:cxnSpMk id="7" creationId="{E00C792B-5CA7-D636-F000-557D31004B9A}"/>
          </ac:cxnSpMkLst>
        </pc:cxnChg>
        <pc:cxnChg chg="add mod">
          <ac:chgData name="Massimo Fedeli Docente ITS" userId="S::m.fedeli@its4puntozero.it::47937961-e2b0-4cd0-889b-927fa3a25cfd" providerId="AD" clId="Web-{75EB7373-3E9B-FBEA-5895-3E7ACDD4133B}" dt="2026-02-13T17:41:36.432" v="96" actId="1076"/>
          <ac:cxnSpMkLst>
            <pc:docMk/>
            <pc:sldMk cId="0" sldId="267"/>
            <ac:cxnSpMk id="8" creationId="{E0B899D8-307C-3C0C-B0B6-D4A22C4D33A2}"/>
          </ac:cxnSpMkLst>
        </pc:cxnChg>
      </pc:sldChg>
      <pc:sldChg chg="addSp modSp">
        <pc:chgData name="Massimo Fedeli Docente ITS" userId="S::m.fedeli@its4puntozero.it::47937961-e2b0-4cd0-889b-927fa3a25cfd" providerId="AD" clId="Web-{75EB7373-3E9B-FBEA-5895-3E7ACDD4133B}" dt="2026-02-13T17:45:04.345" v="156" actId="20577"/>
        <pc:sldMkLst>
          <pc:docMk/>
          <pc:sldMk cId="0" sldId="268"/>
        </pc:sldMkLst>
        <pc:spChg chg="mod">
          <ac:chgData name="Massimo Fedeli Docente ITS" userId="S::m.fedeli@its4puntozero.it::47937961-e2b0-4cd0-889b-927fa3a25cfd" providerId="AD" clId="Web-{75EB7373-3E9B-FBEA-5895-3E7ACDD4133B}" dt="2026-02-13T17:42:54.247" v="126" actId="1076"/>
          <ac:spMkLst>
            <pc:docMk/>
            <pc:sldMk cId="0" sldId="268"/>
            <ac:spMk id="2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7:42:56.810" v="127" actId="1076"/>
          <ac:spMkLst>
            <pc:docMk/>
            <pc:sldMk cId="0" sldId="268"/>
            <ac:spMk id="3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7:43:26.873" v="128" actId="1076"/>
          <ac:spMkLst>
            <pc:docMk/>
            <pc:sldMk cId="0" sldId="268"/>
            <ac:spMk id="4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7:43:26.889" v="129" actId="1076"/>
          <ac:spMkLst>
            <pc:docMk/>
            <pc:sldMk cId="0" sldId="268"/>
            <ac:spMk id="5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7:43:26.920" v="130" actId="1076"/>
          <ac:spMkLst>
            <pc:docMk/>
            <pc:sldMk cId="0" sldId="268"/>
            <ac:spMk id="6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7:43:26.951" v="131" actId="1076"/>
          <ac:spMkLst>
            <pc:docMk/>
            <pc:sldMk cId="0" sldId="268"/>
            <ac:spMk id="7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7:43:26.967" v="132" actId="1076"/>
          <ac:spMkLst>
            <pc:docMk/>
            <pc:sldMk cId="0" sldId="268"/>
            <ac:spMk id="8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7:43:26.998" v="133" actId="1076"/>
          <ac:spMkLst>
            <pc:docMk/>
            <pc:sldMk cId="0" sldId="268"/>
            <ac:spMk id="9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7:43:27.014" v="134" actId="1076"/>
          <ac:spMkLst>
            <pc:docMk/>
            <pc:sldMk cId="0" sldId="268"/>
            <ac:spMk id="10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7:43:27.045" v="135" actId="1076"/>
          <ac:spMkLst>
            <pc:docMk/>
            <pc:sldMk cId="0" sldId="268"/>
            <ac:spMk id="11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7:43:27.061" v="136" actId="1076"/>
          <ac:spMkLst>
            <pc:docMk/>
            <pc:sldMk cId="0" sldId="268"/>
            <ac:spMk id="12" creationId="{00000000-0000-0000-0000-000000000000}"/>
          </ac:spMkLst>
        </pc:spChg>
        <pc:spChg chg="add mod">
          <ac:chgData name="Massimo Fedeli Docente ITS" userId="S::m.fedeli@its4puntozero.it::47937961-e2b0-4cd0-889b-927fa3a25cfd" providerId="AD" clId="Web-{75EB7373-3E9B-FBEA-5895-3E7ACDD4133B}" dt="2026-02-13T17:45:04.345" v="156" actId="20577"/>
          <ac:spMkLst>
            <pc:docMk/>
            <pc:sldMk cId="0" sldId="268"/>
            <ac:spMk id="16" creationId="{059A120B-8780-B51B-713E-434AEDC7A467}"/>
          </ac:spMkLst>
        </pc:spChg>
        <pc:picChg chg="add mod">
          <ac:chgData name="Massimo Fedeli Docente ITS" userId="S::m.fedeli@its4puntozero.it::47937961-e2b0-4cd0-889b-927fa3a25cfd" providerId="AD" clId="Web-{75EB7373-3E9B-FBEA-5895-3E7ACDD4133B}" dt="2026-02-13T17:44:28.375" v="140" actId="1076"/>
          <ac:picMkLst>
            <pc:docMk/>
            <pc:sldMk cId="0" sldId="268"/>
            <ac:picMk id="15" creationId="{89F1AD3F-30BE-59BA-3522-314FA907830B}"/>
          </ac:picMkLst>
        </pc:picChg>
      </pc:sldChg>
      <pc:sldChg chg="modSp">
        <pc:chgData name="Massimo Fedeli Docente ITS" userId="S::m.fedeli@its4puntozero.it::47937961-e2b0-4cd0-889b-927fa3a25cfd" providerId="AD" clId="Web-{75EB7373-3E9B-FBEA-5895-3E7ACDD4133B}" dt="2026-02-13T17:45:24.329" v="172" actId="1076"/>
        <pc:sldMkLst>
          <pc:docMk/>
          <pc:sldMk cId="0" sldId="269"/>
        </pc:sldMkLst>
        <pc:spChg chg="mod">
          <ac:chgData name="Massimo Fedeli Docente ITS" userId="S::m.fedeli@its4puntozero.it::47937961-e2b0-4cd0-889b-927fa3a25cfd" providerId="AD" clId="Web-{75EB7373-3E9B-FBEA-5895-3E7ACDD4133B}" dt="2026-02-13T17:45:09.032" v="157" actId="1076"/>
          <ac:spMkLst>
            <pc:docMk/>
            <pc:sldMk cId="0" sldId="269"/>
            <ac:spMk id="4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7:45:17.860" v="163" actId="20577"/>
          <ac:spMkLst>
            <pc:docMk/>
            <pc:sldMk cId="0" sldId="269"/>
            <ac:spMk id="5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7:45:24.142" v="164" actId="1076"/>
          <ac:spMkLst>
            <pc:docMk/>
            <pc:sldMk cId="0" sldId="269"/>
            <ac:spMk id="6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7:45:24.173" v="165" actId="1076"/>
          <ac:spMkLst>
            <pc:docMk/>
            <pc:sldMk cId="0" sldId="269"/>
            <ac:spMk id="7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7:45:24.189" v="166" actId="1076"/>
          <ac:spMkLst>
            <pc:docMk/>
            <pc:sldMk cId="0" sldId="269"/>
            <ac:spMk id="8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7:45:24.220" v="167" actId="1076"/>
          <ac:spMkLst>
            <pc:docMk/>
            <pc:sldMk cId="0" sldId="269"/>
            <ac:spMk id="9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7:45:24.236" v="168" actId="1076"/>
          <ac:spMkLst>
            <pc:docMk/>
            <pc:sldMk cId="0" sldId="269"/>
            <ac:spMk id="10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7:45:24.251" v="169" actId="1076"/>
          <ac:spMkLst>
            <pc:docMk/>
            <pc:sldMk cId="0" sldId="269"/>
            <ac:spMk id="11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7:45:24.282" v="170" actId="1076"/>
          <ac:spMkLst>
            <pc:docMk/>
            <pc:sldMk cId="0" sldId="269"/>
            <ac:spMk id="12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7:45:24.298" v="171" actId="1076"/>
          <ac:spMkLst>
            <pc:docMk/>
            <pc:sldMk cId="0" sldId="269"/>
            <ac:spMk id="13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7:45:24.329" v="172" actId="1076"/>
          <ac:spMkLst>
            <pc:docMk/>
            <pc:sldMk cId="0" sldId="269"/>
            <ac:spMk id="14" creationId="{00000000-0000-0000-0000-000000000000}"/>
          </ac:spMkLst>
        </pc:spChg>
      </pc:sldChg>
      <pc:sldChg chg="modSp">
        <pc:chgData name="Massimo Fedeli Docente ITS" userId="S::m.fedeli@its4puntozero.it::47937961-e2b0-4cd0-889b-927fa3a25cfd" providerId="AD" clId="Web-{75EB7373-3E9B-FBEA-5895-3E7ACDD4133B}" dt="2026-02-13T17:53:16.383" v="309" actId="1076"/>
        <pc:sldMkLst>
          <pc:docMk/>
          <pc:sldMk cId="0" sldId="273"/>
        </pc:sldMkLst>
        <pc:spChg chg="mod">
          <ac:chgData name="Massimo Fedeli Docente ITS" userId="S::m.fedeli@its4puntozero.it::47937961-e2b0-4cd0-889b-927fa3a25cfd" providerId="AD" clId="Web-{75EB7373-3E9B-FBEA-5895-3E7ACDD4133B}" dt="2026-02-13T17:52:55.555" v="295" actId="1076"/>
          <ac:spMkLst>
            <pc:docMk/>
            <pc:sldMk cId="0" sldId="273"/>
            <ac:spMk id="2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7:52:59.570" v="298" actId="20577"/>
          <ac:spMkLst>
            <pc:docMk/>
            <pc:sldMk cId="0" sldId="273"/>
            <ac:spMk id="3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7:53:02.070" v="299" actId="1076"/>
          <ac:spMkLst>
            <pc:docMk/>
            <pc:sldMk cId="0" sldId="273"/>
            <ac:spMk id="4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7:53:05.539" v="300" actId="1076"/>
          <ac:spMkLst>
            <pc:docMk/>
            <pc:sldMk cId="0" sldId="273"/>
            <ac:spMk id="6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7:53:16.149" v="301" actId="1076"/>
          <ac:spMkLst>
            <pc:docMk/>
            <pc:sldMk cId="0" sldId="273"/>
            <ac:spMk id="7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7:53:16.180" v="302" actId="1076"/>
          <ac:spMkLst>
            <pc:docMk/>
            <pc:sldMk cId="0" sldId="273"/>
            <ac:spMk id="8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7:53:16.211" v="303" actId="1076"/>
          <ac:spMkLst>
            <pc:docMk/>
            <pc:sldMk cId="0" sldId="273"/>
            <ac:spMk id="9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7:53:16.227" v="304" actId="1076"/>
          <ac:spMkLst>
            <pc:docMk/>
            <pc:sldMk cId="0" sldId="273"/>
            <ac:spMk id="10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7:53:16.258" v="305" actId="1076"/>
          <ac:spMkLst>
            <pc:docMk/>
            <pc:sldMk cId="0" sldId="273"/>
            <ac:spMk id="11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7:53:16.305" v="306" actId="1076"/>
          <ac:spMkLst>
            <pc:docMk/>
            <pc:sldMk cId="0" sldId="273"/>
            <ac:spMk id="12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7:53:16.321" v="307" actId="1076"/>
          <ac:spMkLst>
            <pc:docMk/>
            <pc:sldMk cId="0" sldId="273"/>
            <ac:spMk id="13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7:53:16.352" v="308" actId="1076"/>
          <ac:spMkLst>
            <pc:docMk/>
            <pc:sldMk cId="0" sldId="273"/>
            <ac:spMk id="14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7:53:16.383" v="309" actId="1076"/>
          <ac:spMkLst>
            <pc:docMk/>
            <pc:sldMk cId="0" sldId="273"/>
            <ac:spMk id="15" creationId="{00000000-0000-0000-0000-000000000000}"/>
          </ac:spMkLst>
        </pc:spChg>
      </pc:sldChg>
      <pc:sldChg chg="modSp">
        <pc:chgData name="Massimo Fedeli Docente ITS" userId="S::m.fedeli@its4puntozero.it::47937961-e2b0-4cd0-889b-927fa3a25cfd" providerId="AD" clId="Web-{75EB7373-3E9B-FBEA-5895-3E7ACDD4133B}" dt="2026-02-13T17:53:59.571" v="318"/>
        <pc:sldMkLst>
          <pc:docMk/>
          <pc:sldMk cId="0" sldId="274"/>
        </pc:sldMkLst>
        <pc:spChg chg="mod">
          <ac:chgData name="Massimo Fedeli Docente ITS" userId="S::m.fedeli@its4puntozero.it::47937961-e2b0-4cd0-889b-927fa3a25cfd" providerId="AD" clId="Web-{75EB7373-3E9B-FBEA-5895-3E7ACDD4133B}" dt="2026-02-13T17:53:31.196" v="310" actId="1076"/>
          <ac:spMkLst>
            <pc:docMk/>
            <pc:sldMk cId="0" sldId="274"/>
            <ac:spMk id="4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7:53:38.415" v="313" actId="20577"/>
          <ac:spMkLst>
            <pc:docMk/>
            <pc:sldMk cId="0" sldId="274"/>
            <ac:spMk id="5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7:53:57.008" v="317"/>
          <ac:spMkLst>
            <pc:docMk/>
            <pc:sldMk cId="0" sldId="274"/>
            <ac:spMk id="6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7:53:59.571" v="318"/>
          <ac:spMkLst>
            <pc:docMk/>
            <pc:sldMk cId="0" sldId="274"/>
            <ac:spMk id="8" creationId="{00000000-0000-0000-0000-000000000000}"/>
          </ac:spMkLst>
        </pc:spChg>
      </pc:sldChg>
      <pc:sldChg chg="modSp">
        <pc:chgData name="Massimo Fedeli Docente ITS" userId="S::m.fedeli@its4puntozero.it::47937961-e2b0-4cd0-889b-927fa3a25cfd" providerId="AD" clId="Web-{75EB7373-3E9B-FBEA-5895-3E7ACDD4133B}" dt="2026-02-13T17:57:07.722" v="385" actId="20577"/>
        <pc:sldMkLst>
          <pc:docMk/>
          <pc:sldMk cId="0" sldId="277"/>
        </pc:sldMkLst>
        <pc:spChg chg="mod">
          <ac:chgData name="Massimo Fedeli Docente ITS" userId="S::m.fedeli@its4puntozero.it::47937961-e2b0-4cd0-889b-927fa3a25cfd" providerId="AD" clId="Web-{75EB7373-3E9B-FBEA-5895-3E7ACDD4133B}" dt="2026-02-13T17:57:07.722" v="385" actId="20577"/>
          <ac:spMkLst>
            <pc:docMk/>
            <pc:sldMk cId="0" sldId="277"/>
            <ac:spMk id="4" creationId="{00000000-0000-0000-0000-000000000000}"/>
          </ac:spMkLst>
        </pc:spChg>
      </pc:sldChg>
      <pc:sldChg chg="modSp">
        <pc:chgData name="Massimo Fedeli Docente ITS" userId="S::m.fedeli@its4puntozero.it::47937961-e2b0-4cd0-889b-927fa3a25cfd" providerId="AD" clId="Web-{75EB7373-3E9B-FBEA-5895-3E7ACDD4133B}" dt="2026-02-13T17:57:28.426" v="396" actId="1076"/>
        <pc:sldMkLst>
          <pc:docMk/>
          <pc:sldMk cId="0" sldId="278"/>
        </pc:sldMkLst>
        <pc:spChg chg="mod">
          <ac:chgData name="Massimo Fedeli Docente ITS" userId="S::m.fedeli@its4puntozero.it::47937961-e2b0-4cd0-889b-927fa3a25cfd" providerId="AD" clId="Web-{75EB7373-3E9B-FBEA-5895-3E7ACDD4133B}" dt="2026-02-13T17:57:10.581" v="386" actId="1076"/>
          <ac:spMkLst>
            <pc:docMk/>
            <pc:sldMk cId="0" sldId="278"/>
            <ac:spMk id="2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7:57:18.207" v="390" actId="20577"/>
          <ac:spMkLst>
            <pc:docMk/>
            <pc:sldMk cId="0" sldId="278"/>
            <ac:spMk id="3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7:57:20.051" v="391" actId="1076"/>
          <ac:spMkLst>
            <pc:docMk/>
            <pc:sldMk cId="0" sldId="278"/>
            <ac:spMk id="4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7:57:28.176" v="394" actId="20577"/>
          <ac:spMkLst>
            <pc:docMk/>
            <pc:sldMk cId="0" sldId="278"/>
            <ac:spMk id="5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7:57:28.426" v="396" actId="1076"/>
          <ac:spMkLst>
            <pc:docMk/>
            <pc:sldMk cId="0" sldId="278"/>
            <ac:spMk id="7" creationId="{00000000-0000-0000-0000-000000000000}"/>
          </ac:spMkLst>
        </pc:spChg>
      </pc:sldChg>
      <pc:sldChg chg="modSp">
        <pc:chgData name="Massimo Fedeli Docente ITS" userId="S::m.fedeli@its4puntozero.it::47937961-e2b0-4cd0-889b-927fa3a25cfd" providerId="AD" clId="Web-{75EB7373-3E9B-FBEA-5895-3E7ACDD4133B}" dt="2026-02-13T17:59:40.041" v="442" actId="1076"/>
        <pc:sldMkLst>
          <pc:docMk/>
          <pc:sldMk cId="0" sldId="280"/>
        </pc:sldMkLst>
        <pc:spChg chg="mod">
          <ac:chgData name="Massimo Fedeli Docente ITS" userId="S::m.fedeli@its4puntozero.it::47937961-e2b0-4cd0-889b-927fa3a25cfd" providerId="AD" clId="Web-{75EB7373-3E9B-FBEA-5895-3E7ACDD4133B}" dt="2026-02-13T17:59:26.650" v="429" actId="1076"/>
          <ac:spMkLst>
            <pc:docMk/>
            <pc:sldMk cId="0" sldId="280"/>
            <ac:spMk id="2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7:59:32.041" v="433" actId="20577"/>
          <ac:spMkLst>
            <pc:docMk/>
            <pc:sldMk cId="0" sldId="280"/>
            <ac:spMk id="3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7:59:39.885" v="434" actId="1076"/>
          <ac:spMkLst>
            <pc:docMk/>
            <pc:sldMk cId="0" sldId="280"/>
            <ac:spMk id="4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7:59:39.900" v="435" actId="1076"/>
          <ac:spMkLst>
            <pc:docMk/>
            <pc:sldMk cId="0" sldId="280"/>
            <ac:spMk id="5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7:59:39.916" v="436" actId="1076"/>
          <ac:spMkLst>
            <pc:docMk/>
            <pc:sldMk cId="0" sldId="280"/>
            <ac:spMk id="6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7:59:39.947" v="437" actId="1076"/>
          <ac:spMkLst>
            <pc:docMk/>
            <pc:sldMk cId="0" sldId="280"/>
            <ac:spMk id="7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7:59:39.963" v="438" actId="1076"/>
          <ac:spMkLst>
            <pc:docMk/>
            <pc:sldMk cId="0" sldId="280"/>
            <ac:spMk id="8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7:59:39.979" v="439" actId="1076"/>
          <ac:spMkLst>
            <pc:docMk/>
            <pc:sldMk cId="0" sldId="280"/>
            <ac:spMk id="9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7:59:39.994" v="440" actId="1076"/>
          <ac:spMkLst>
            <pc:docMk/>
            <pc:sldMk cId="0" sldId="280"/>
            <ac:spMk id="10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7:59:40.025" v="441" actId="1076"/>
          <ac:spMkLst>
            <pc:docMk/>
            <pc:sldMk cId="0" sldId="280"/>
            <ac:spMk id="11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7:59:40.041" v="442" actId="1076"/>
          <ac:spMkLst>
            <pc:docMk/>
            <pc:sldMk cId="0" sldId="280"/>
            <ac:spMk id="12" creationId="{00000000-0000-0000-0000-000000000000}"/>
          </ac:spMkLst>
        </pc:spChg>
      </pc:sldChg>
      <pc:sldChg chg="modSp">
        <pc:chgData name="Massimo Fedeli Docente ITS" userId="S::m.fedeli@its4puntozero.it::47937961-e2b0-4cd0-889b-927fa3a25cfd" providerId="AD" clId="Web-{75EB7373-3E9B-FBEA-5895-3E7ACDD4133B}" dt="2026-02-13T18:02:38.249" v="468" actId="20577"/>
        <pc:sldMkLst>
          <pc:docMk/>
          <pc:sldMk cId="0" sldId="282"/>
        </pc:sldMkLst>
        <pc:spChg chg="mod">
          <ac:chgData name="Massimo Fedeli Docente ITS" userId="S::m.fedeli@its4puntozero.it::47937961-e2b0-4cd0-889b-927fa3a25cfd" providerId="AD" clId="Web-{75EB7373-3E9B-FBEA-5895-3E7ACDD4133B}" dt="2026-02-13T18:00:58.762" v="445" actId="20577"/>
          <ac:spMkLst>
            <pc:docMk/>
            <pc:sldMk cId="0" sldId="282"/>
            <ac:spMk id="5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8:02:33.499" v="465" actId="20577"/>
          <ac:spMkLst>
            <pc:docMk/>
            <pc:sldMk cId="0" sldId="282"/>
            <ac:spMk id="7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8:02:36.671" v="466" actId="20577"/>
          <ac:spMkLst>
            <pc:docMk/>
            <pc:sldMk cId="0" sldId="282"/>
            <ac:spMk id="8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8:02:38.249" v="468" actId="20577"/>
          <ac:spMkLst>
            <pc:docMk/>
            <pc:sldMk cId="0" sldId="282"/>
            <ac:spMk id="9" creationId="{00000000-0000-0000-0000-000000000000}"/>
          </ac:spMkLst>
        </pc:spChg>
      </pc:sldChg>
      <pc:sldChg chg="modSp">
        <pc:chgData name="Massimo Fedeli Docente ITS" userId="S::m.fedeli@its4puntozero.it::47937961-e2b0-4cd0-889b-927fa3a25cfd" providerId="AD" clId="Web-{75EB7373-3E9B-FBEA-5895-3E7ACDD4133B}" dt="2026-02-13T18:02:57.343" v="480" actId="1076"/>
        <pc:sldMkLst>
          <pc:docMk/>
          <pc:sldMk cId="0" sldId="283"/>
        </pc:sldMkLst>
        <pc:spChg chg="mod">
          <ac:chgData name="Massimo Fedeli Docente ITS" userId="S::m.fedeli@its4puntozero.it::47937961-e2b0-4cd0-889b-927fa3a25cfd" providerId="AD" clId="Web-{75EB7373-3E9B-FBEA-5895-3E7ACDD4133B}" dt="2026-02-13T18:02:43.812" v="469" actId="1076"/>
          <ac:spMkLst>
            <pc:docMk/>
            <pc:sldMk cId="0" sldId="283"/>
            <ac:spMk id="2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8:02:50.937" v="472" actId="20577"/>
          <ac:spMkLst>
            <pc:docMk/>
            <pc:sldMk cId="0" sldId="283"/>
            <ac:spMk id="3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8:02:57.062" v="473" actId="1076"/>
          <ac:spMkLst>
            <pc:docMk/>
            <pc:sldMk cId="0" sldId="283"/>
            <ac:spMk id="4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8:02:57.109" v="474" actId="1076"/>
          <ac:spMkLst>
            <pc:docMk/>
            <pc:sldMk cId="0" sldId="283"/>
            <ac:spMk id="5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8:02:57.140" v="475" actId="1076"/>
          <ac:spMkLst>
            <pc:docMk/>
            <pc:sldMk cId="0" sldId="283"/>
            <ac:spMk id="6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8:02:57.187" v="476" actId="1076"/>
          <ac:spMkLst>
            <pc:docMk/>
            <pc:sldMk cId="0" sldId="283"/>
            <ac:spMk id="7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8:02:57.234" v="477" actId="1076"/>
          <ac:spMkLst>
            <pc:docMk/>
            <pc:sldMk cId="0" sldId="283"/>
            <ac:spMk id="8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8:02:57.265" v="478" actId="1076"/>
          <ac:spMkLst>
            <pc:docMk/>
            <pc:sldMk cId="0" sldId="283"/>
            <ac:spMk id="9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8:02:57.296" v="479" actId="1076"/>
          <ac:spMkLst>
            <pc:docMk/>
            <pc:sldMk cId="0" sldId="283"/>
            <ac:spMk id="10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8:02:57.343" v="480" actId="1076"/>
          <ac:spMkLst>
            <pc:docMk/>
            <pc:sldMk cId="0" sldId="283"/>
            <ac:spMk id="11" creationId="{00000000-0000-0000-0000-000000000000}"/>
          </ac:spMkLst>
        </pc:spChg>
      </pc:sldChg>
      <pc:sldChg chg="modSp">
        <pc:chgData name="Massimo Fedeli Docente ITS" userId="S::m.fedeli@its4puntozero.it::47937961-e2b0-4cd0-889b-927fa3a25cfd" providerId="AD" clId="Web-{75EB7373-3E9B-FBEA-5895-3E7ACDD4133B}" dt="2026-02-13T18:03:11.359" v="484" actId="20577"/>
        <pc:sldMkLst>
          <pc:docMk/>
          <pc:sldMk cId="0" sldId="284"/>
        </pc:sldMkLst>
        <pc:spChg chg="mod">
          <ac:chgData name="Massimo Fedeli Docente ITS" userId="S::m.fedeli@its4puntozero.it::47937961-e2b0-4cd0-889b-927fa3a25cfd" providerId="AD" clId="Web-{75EB7373-3E9B-FBEA-5895-3E7ACDD4133B}" dt="2026-02-13T18:03:04.328" v="481" actId="1076"/>
          <ac:spMkLst>
            <pc:docMk/>
            <pc:sldMk cId="0" sldId="284"/>
            <ac:spMk id="2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8:03:11.359" v="484" actId="20577"/>
          <ac:spMkLst>
            <pc:docMk/>
            <pc:sldMk cId="0" sldId="284"/>
            <ac:spMk id="3" creationId="{00000000-0000-0000-0000-000000000000}"/>
          </ac:spMkLst>
        </pc:spChg>
      </pc:sldChg>
      <pc:sldChg chg="modSp">
        <pc:chgData name="Massimo Fedeli Docente ITS" userId="S::m.fedeli@its4puntozero.it::47937961-e2b0-4cd0-889b-927fa3a25cfd" providerId="AD" clId="Web-{75EB7373-3E9B-FBEA-5895-3E7ACDD4133B}" dt="2026-02-13T18:03:27.375" v="488" actId="20577"/>
        <pc:sldMkLst>
          <pc:docMk/>
          <pc:sldMk cId="0" sldId="286"/>
        </pc:sldMkLst>
        <pc:spChg chg="mod">
          <ac:chgData name="Massimo Fedeli Docente ITS" userId="S::m.fedeli@its4puntozero.it::47937961-e2b0-4cd0-889b-927fa3a25cfd" providerId="AD" clId="Web-{75EB7373-3E9B-FBEA-5895-3E7ACDD4133B}" dt="2026-02-13T18:03:18.594" v="485" actId="1076"/>
          <ac:spMkLst>
            <pc:docMk/>
            <pc:sldMk cId="0" sldId="286"/>
            <ac:spMk id="4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8:03:27.375" v="488" actId="20577"/>
          <ac:spMkLst>
            <pc:docMk/>
            <pc:sldMk cId="0" sldId="286"/>
            <ac:spMk id="5" creationId="{00000000-0000-0000-0000-000000000000}"/>
          </ac:spMkLst>
        </pc:spChg>
      </pc:sldChg>
      <pc:sldChg chg="modSp">
        <pc:chgData name="Massimo Fedeli Docente ITS" userId="S::m.fedeli@its4puntozero.it::47937961-e2b0-4cd0-889b-927fa3a25cfd" providerId="AD" clId="Web-{75EB7373-3E9B-FBEA-5895-3E7ACDD4133B}" dt="2026-02-13T18:04:02.282" v="495" actId="20577"/>
        <pc:sldMkLst>
          <pc:docMk/>
          <pc:sldMk cId="0" sldId="289"/>
        </pc:sldMkLst>
        <pc:spChg chg="mod">
          <ac:chgData name="Massimo Fedeli Docente ITS" userId="S::m.fedeli@its4puntozero.it::47937961-e2b0-4cd0-889b-927fa3a25cfd" providerId="AD" clId="Web-{75EB7373-3E9B-FBEA-5895-3E7ACDD4133B}" dt="2026-02-13T18:03:46.438" v="489" actId="1076"/>
          <ac:spMkLst>
            <pc:docMk/>
            <pc:sldMk cId="0" sldId="289"/>
            <ac:spMk id="2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8:04:02.282" v="495" actId="20577"/>
          <ac:spMkLst>
            <pc:docMk/>
            <pc:sldMk cId="0" sldId="289"/>
            <ac:spMk id="3" creationId="{00000000-0000-0000-0000-000000000000}"/>
          </ac:spMkLst>
        </pc:spChg>
      </pc:sldChg>
      <pc:sldChg chg="modSp">
        <pc:chgData name="Massimo Fedeli Docente ITS" userId="S::m.fedeli@its4puntozero.it::47937961-e2b0-4cd0-889b-927fa3a25cfd" providerId="AD" clId="Web-{75EB7373-3E9B-FBEA-5895-3E7ACDD4133B}" dt="2026-02-13T18:04:17.032" v="497" actId="20577"/>
        <pc:sldMkLst>
          <pc:docMk/>
          <pc:sldMk cId="0" sldId="291"/>
        </pc:sldMkLst>
        <pc:spChg chg="mod">
          <ac:chgData name="Massimo Fedeli Docente ITS" userId="S::m.fedeli@its4puntozero.it::47937961-e2b0-4cd0-889b-927fa3a25cfd" providerId="AD" clId="Web-{75EB7373-3E9B-FBEA-5895-3E7ACDD4133B}" dt="2026-02-13T18:04:17.032" v="497" actId="20577"/>
          <ac:spMkLst>
            <pc:docMk/>
            <pc:sldMk cId="0" sldId="291"/>
            <ac:spMk id="3" creationId="{00000000-0000-0000-0000-000000000000}"/>
          </ac:spMkLst>
        </pc:spChg>
      </pc:sldChg>
      <pc:sldChg chg="modSp">
        <pc:chgData name="Massimo Fedeli Docente ITS" userId="S::m.fedeli@its4puntozero.it::47937961-e2b0-4cd0-889b-927fa3a25cfd" providerId="AD" clId="Web-{75EB7373-3E9B-FBEA-5895-3E7ACDD4133B}" dt="2026-02-13T18:06:14.097" v="503" actId="20577"/>
        <pc:sldMkLst>
          <pc:docMk/>
          <pc:sldMk cId="0" sldId="293"/>
        </pc:sldMkLst>
        <pc:spChg chg="mod">
          <ac:chgData name="Massimo Fedeli Docente ITS" userId="S::m.fedeli@its4puntozero.it::47937961-e2b0-4cd0-889b-927fa3a25cfd" providerId="AD" clId="Web-{75EB7373-3E9B-FBEA-5895-3E7ACDD4133B}" dt="2026-02-13T18:05:56.487" v="498" actId="1076"/>
          <ac:spMkLst>
            <pc:docMk/>
            <pc:sldMk cId="0" sldId="293"/>
            <ac:spMk id="2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8:06:02.175" v="501" actId="1076"/>
          <ac:spMkLst>
            <pc:docMk/>
            <pc:sldMk cId="0" sldId="293"/>
            <ac:spMk id="3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8:06:14.097" v="503" actId="20577"/>
          <ac:spMkLst>
            <pc:docMk/>
            <pc:sldMk cId="0" sldId="293"/>
            <ac:spMk id="6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8:06:09.518" v="502" actId="20577"/>
          <ac:spMkLst>
            <pc:docMk/>
            <pc:sldMk cId="0" sldId="293"/>
            <ac:spMk id="9" creationId="{00000000-0000-0000-0000-000000000000}"/>
          </ac:spMkLst>
        </pc:spChg>
      </pc:sldChg>
      <pc:sldChg chg="modSp">
        <pc:chgData name="Massimo Fedeli Docente ITS" userId="S::m.fedeli@its4puntozero.it::47937961-e2b0-4cd0-889b-927fa3a25cfd" providerId="AD" clId="Web-{75EB7373-3E9B-FBEA-5895-3E7ACDD4133B}" dt="2026-02-13T18:07:01.144" v="506" actId="1076"/>
        <pc:sldMkLst>
          <pc:docMk/>
          <pc:sldMk cId="0" sldId="294"/>
        </pc:sldMkLst>
        <pc:spChg chg="mod">
          <ac:chgData name="Massimo Fedeli Docente ITS" userId="S::m.fedeli@its4puntozero.it::47937961-e2b0-4cd0-889b-927fa3a25cfd" providerId="AD" clId="Web-{75EB7373-3E9B-FBEA-5895-3E7ACDD4133B}" dt="2026-02-13T18:07:01.144" v="506" actId="1076"/>
          <ac:spMkLst>
            <pc:docMk/>
            <pc:sldMk cId="0" sldId="294"/>
            <ac:spMk id="3" creationId="{00000000-0000-0000-0000-000000000000}"/>
          </ac:spMkLst>
        </pc:spChg>
      </pc:sldChg>
      <pc:sldChg chg="modSp">
        <pc:chgData name="Massimo Fedeli Docente ITS" userId="S::m.fedeli@its4puntozero.it::47937961-e2b0-4cd0-889b-927fa3a25cfd" providerId="AD" clId="Web-{75EB7373-3E9B-FBEA-5895-3E7ACDD4133B}" dt="2026-02-13T18:07:30.895" v="522" actId="20577"/>
        <pc:sldMkLst>
          <pc:docMk/>
          <pc:sldMk cId="0" sldId="295"/>
        </pc:sldMkLst>
        <pc:spChg chg="mod">
          <ac:chgData name="Massimo Fedeli Docente ITS" userId="S::m.fedeli@its4puntozero.it::47937961-e2b0-4cd0-889b-927fa3a25cfd" providerId="AD" clId="Web-{75EB7373-3E9B-FBEA-5895-3E7ACDD4133B}" dt="2026-02-13T18:07:04.894" v="507" actId="1076"/>
          <ac:spMkLst>
            <pc:docMk/>
            <pc:sldMk cId="0" sldId="295"/>
            <ac:spMk id="2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8:07:11.441" v="511" actId="20577"/>
          <ac:spMkLst>
            <pc:docMk/>
            <pc:sldMk cId="0" sldId="295"/>
            <ac:spMk id="3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8:07:16.394" v="514" actId="1076"/>
          <ac:spMkLst>
            <pc:docMk/>
            <pc:sldMk cId="0" sldId="295"/>
            <ac:spMk id="5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8:07:24.394" v="518" actId="20577"/>
          <ac:spMkLst>
            <pc:docMk/>
            <pc:sldMk cId="0" sldId="295"/>
            <ac:spMk id="6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8:07:18.941" v="515" actId="1076"/>
          <ac:spMkLst>
            <pc:docMk/>
            <pc:sldMk cId="0" sldId="295"/>
            <ac:spMk id="8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8:07:30.895" v="522" actId="20577"/>
          <ac:spMkLst>
            <pc:docMk/>
            <pc:sldMk cId="0" sldId="295"/>
            <ac:spMk id="9" creationId="{00000000-0000-0000-0000-000000000000}"/>
          </ac:spMkLst>
        </pc:spChg>
        <pc:picChg chg="mod">
          <ac:chgData name="Massimo Fedeli Docente ITS" userId="S::m.fedeli@its4puntozero.it::47937961-e2b0-4cd0-889b-927fa3a25cfd" providerId="AD" clId="Web-{75EB7373-3E9B-FBEA-5895-3E7ACDD4133B}" dt="2026-02-13T18:07:12.519" v="512" actId="1076"/>
          <ac:picMkLst>
            <pc:docMk/>
            <pc:sldMk cId="0" sldId="295"/>
            <ac:picMk id="4" creationId="{00000000-0000-0000-0000-000000000000}"/>
          </ac:picMkLst>
        </pc:picChg>
        <pc:picChg chg="mod">
          <ac:chgData name="Massimo Fedeli Docente ITS" userId="S::m.fedeli@its4puntozero.it::47937961-e2b0-4cd0-889b-927fa3a25cfd" providerId="AD" clId="Web-{75EB7373-3E9B-FBEA-5895-3E7ACDD4133B}" dt="2026-02-13T18:07:13.582" v="513" actId="1076"/>
          <ac:picMkLst>
            <pc:docMk/>
            <pc:sldMk cId="0" sldId="295"/>
            <ac:picMk id="7" creationId="{00000000-0000-0000-0000-000000000000}"/>
          </ac:picMkLst>
        </pc:picChg>
      </pc:sldChg>
      <pc:sldChg chg="modSp">
        <pc:chgData name="Massimo Fedeli Docente ITS" userId="S::m.fedeli@its4puntozero.it::47937961-e2b0-4cd0-889b-927fa3a25cfd" providerId="AD" clId="Web-{75EB7373-3E9B-FBEA-5895-3E7ACDD4133B}" dt="2026-02-13T18:07:39.160" v="526" actId="20577"/>
        <pc:sldMkLst>
          <pc:docMk/>
          <pc:sldMk cId="0" sldId="296"/>
        </pc:sldMkLst>
        <pc:spChg chg="mod">
          <ac:chgData name="Massimo Fedeli Docente ITS" userId="S::m.fedeli@its4puntozero.it::47937961-e2b0-4cd0-889b-927fa3a25cfd" providerId="AD" clId="Web-{75EB7373-3E9B-FBEA-5895-3E7ACDD4133B}" dt="2026-02-13T18:07:33.410" v="523" actId="1076"/>
          <ac:spMkLst>
            <pc:docMk/>
            <pc:sldMk cId="0" sldId="296"/>
            <ac:spMk id="4" creationId="{00000000-0000-0000-0000-000000000000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8:07:39.160" v="526" actId="20577"/>
          <ac:spMkLst>
            <pc:docMk/>
            <pc:sldMk cId="0" sldId="296"/>
            <ac:spMk id="5" creationId="{00000000-0000-0000-0000-000000000000}"/>
          </ac:spMkLst>
        </pc:spChg>
      </pc:sldChg>
      <pc:sldChg chg="addSp delSp modSp">
        <pc:chgData name="Massimo Fedeli Docente ITS" userId="S::m.fedeli@its4puntozero.it::47937961-e2b0-4cd0-889b-927fa3a25cfd" providerId="AD" clId="Web-{75EB7373-3E9B-FBEA-5895-3E7ACDD4133B}" dt="2026-02-13T18:12:11.758" v="588" actId="14100"/>
        <pc:sldMkLst>
          <pc:docMk/>
          <pc:sldMk cId="0" sldId="297"/>
        </pc:sldMkLst>
        <pc:spChg chg="mod">
          <ac:chgData name="Massimo Fedeli Docente ITS" userId="S::m.fedeli@its4puntozero.it::47937961-e2b0-4cd0-889b-927fa3a25cfd" providerId="AD" clId="Web-{75EB7373-3E9B-FBEA-5895-3E7ACDD4133B}" dt="2026-02-13T18:10:58.803" v="555" actId="1076"/>
          <ac:spMkLst>
            <pc:docMk/>
            <pc:sldMk cId="0" sldId="297"/>
            <ac:spMk id="2" creationId="{00000000-0000-0000-0000-000000000000}"/>
          </ac:spMkLst>
        </pc:spChg>
        <pc:picChg chg="add mod">
          <ac:chgData name="Massimo Fedeli Docente ITS" userId="S::m.fedeli@its4puntozero.it::47937961-e2b0-4cd0-889b-927fa3a25cfd" providerId="AD" clId="Web-{75EB7373-3E9B-FBEA-5895-3E7ACDD4133B}" dt="2026-02-13T18:12:11.758" v="588" actId="14100"/>
          <ac:picMkLst>
            <pc:docMk/>
            <pc:sldMk cId="0" sldId="297"/>
            <ac:picMk id="21" creationId="{CE7EF6B5-FE2D-D40C-8E64-096284EB07F3}"/>
          </ac:picMkLst>
        </pc:picChg>
      </pc:sldChg>
      <pc:sldChg chg="addSp delSp modSp">
        <pc:chgData name="Massimo Fedeli Docente ITS" userId="S::m.fedeli@its4puntozero.it::47937961-e2b0-4cd0-889b-927fa3a25cfd" providerId="AD" clId="Web-{75EB7373-3E9B-FBEA-5895-3E7ACDD4133B}" dt="2026-02-13T17:36:07.713" v="37" actId="20577"/>
        <pc:sldMkLst>
          <pc:docMk/>
          <pc:sldMk cId="3382227729" sldId="324"/>
        </pc:sldMkLst>
        <pc:spChg chg="add mod">
          <ac:chgData name="Massimo Fedeli Docente ITS" userId="S::m.fedeli@its4puntozero.it::47937961-e2b0-4cd0-889b-927fa3a25cfd" providerId="AD" clId="Web-{75EB7373-3E9B-FBEA-5895-3E7ACDD4133B}" dt="2026-02-13T17:36:07.713" v="37" actId="20577"/>
          <ac:spMkLst>
            <pc:docMk/>
            <pc:sldMk cId="3382227729" sldId="324"/>
            <ac:spMk id="3" creationId="{843968D4-C986-3BF7-6FE9-12E11B9F53B7}"/>
          </ac:spMkLst>
        </pc:spChg>
      </pc:sldChg>
      <pc:sldChg chg="modSp">
        <pc:chgData name="Massimo Fedeli Docente ITS" userId="S::m.fedeli@its4puntozero.it::47937961-e2b0-4cd0-889b-927fa3a25cfd" providerId="AD" clId="Web-{75EB7373-3E9B-FBEA-5895-3E7ACDD4133B}" dt="2026-02-13T17:42:48.763" v="125" actId="20577"/>
        <pc:sldMkLst>
          <pc:docMk/>
          <pc:sldMk cId="2053300020" sldId="326"/>
        </pc:sldMkLst>
        <pc:spChg chg="mod">
          <ac:chgData name="Massimo Fedeli Docente ITS" userId="S::m.fedeli@its4puntozero.it::47937961-e2b0-4cd0-889b-927fa3a25cfd" providerId="AD" clId="Web-{75EB7373-3E9B-FBEA-5895-3E7ACDD4133B}" dt="2026-02-13T17:41:54.542" v="108" actId="1076"/>
          <ac:spMkLst>
            <pc:docMk/>
            <pc:sldMk cId="2053300020" sldId="326"/>
            <ac:spMk id="2" creationId="{5709FDC8-6AF5-2483-FD99-372CC19FDDBD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7:41:57.761" v="109" actId="1076"/>
          <ac:spMkLst>
            <pc:docMk/>
            <pc:sldMk cId="2053300020" sldId="326"/>
            <ac:spMk id="3" creationId="{6E05577F-1C1E-CD7A-C86A-19BD41826CFB}"/>
          </ac:spMkLst>
        </pc:spChg>
        <pc:spChg chg="mod">
          <ac:chgData name="Massimo Fedeli Docente ITS" userId="S::m.fedeli@its4puntozero.it::47937961-e2b0-4cd0-889b-927fa3a25cfd" providerId="AD" clId="Web-{75EB7373-3E9B-FBEA-5895-3E7ACDD4133B}" dt="2026-02-13T17:42:48.763" v="125" actId="20577"/>
          <ac:spMkLst>
            <pc:docMk/>
            <pc:sldMk cId="2053300020" sldId="326"/>
            <ac:spMk id="17" creationId="{08E89716-91EA-2A3B-837A-C554803D0049}"/>
          </ac:spMkLst>
        </pc:spChg>
        <pc:picChg chg="mod">
          <ac:chgData name="Massimo Fedeli Docente ITS" userId="S::m.fedeli@its4puntozero.it::47937961-e2b0-4cd0-889b-927fa3a25cfd" providerId="AD" clId="Web-{75EB7373-3E9B-FBEA-5895-3E7ACDD4133B}" dt="2026-02-13T17:41:59.245" v="110" actId="1076"/>
          <ac:picMkLst>
            <pc:docMk/>
            <pc:sldMk cId="2053300020" sldId="326"/>
            <ac:picMk id="15" creationId="{F83887C2-9A59-3585-56C8-621302585C26}"/>
          </ac:picMkLst>
        </pc:picChg>
        <pc:picChg chg="mod">
          <ac:chgData name="Massimo Fedeli Docente ITS" userId="S::m.fedeli@its4puntozero.it::47937961-e2b0-4cd0-889b-927fa3a25cfd" providerId="AD" clId="Web-{75EB7373-3E9B-FBEA-5895-3E7ACDD4133B}" dt="2026-02-13T17:42:01.355" v="111" actId="1076"/>
          <ac:picMkLst>
            <pc:docMk/>
            <pc:sldMk cId="2053300020" sldId="326"/>
            <ac:picMk id="16" creationId="{3583171F-BCC3-6C32-1100-BF0970B2F42C}"/>
          </ac:picMkLst>
        </pc:picChg>
      </pc:sldChg>
      <pc:sldChg chg="modSp">
        <pc:chgData name="Massimo Fedeli Docente ITS" userId="S::m.fedeli@its4puntozero.it::47937961-e2b0-4cd0-889b-927fa3a25cfd" providerId="AD" clId="Web-{75EB7373-3E9B-FBEA-5895-3E7ACDD4133B}" dt="2026-02-13T17:52:52.227" v="294" actId="20577"/>
        <pc:sldMkLst>
          <pc:docMk/>
          <pc:sldMk cId="3494883515" sldId="327"/>
        </pc:sldMkLst>
        <pc:spChg chg="mod">
          <ac:chgData name="Massimo Fedeli Docente ITS" userId="S::m.fedeli@its4puntozero.it::47937961-e2b0-4cd0-889b-927fa3a25cfd" providerId="AD" clId="Web-{75EB7373-3E9B-FBEA-5895-3E7ACDD4133B}" dt="2026-02-13T17:52:52.227" v="294" actId="20577"/>
          <ac:spMkLst>
            <pc:docMk/>
            <pc:sldMk cId="3494883515" sldId="327"/>
            <ac:spMk id="20" creationId="{0288E432-2063-6BE4-C325-8CB9D861D719}"/>
          </ac:spMkLst>
        </pc:spChg>
      </pc:sldChg>
      <pc:sldChg chg="modSp">
        <pc:chgData name="Massimo Fedeli Docente ITS" userId="S::m.fedeli@its4puntozero.it::47937961-e2b0-4cd0-889b-927fa3a25cfd" providerId="AD" clId="Web-{75EB7373-3E9B-FBEA-5895-3E7ACDD4133B}" dt="2026-02-13T17:56:44.736" v="384" actId="20577"/>
        <pc:sldMkLst>
          <pc:docMk/>
          <pc:sldMk cId="391701714" sldId="329"/>
        </pc:sldMkLst>
        <pc:spChg chg="mod">
          <ac:chgData name="Massimo Fedeli Docente ITS" userId="S::m.fedeli@its4puntozero.it::47937961-e2b0-4cd0-889b-927fa3a25cfd" providerId="AD" clId="Web-{75EB7373-3E9B-FBEA-5895-3E7ACDD4133B}" dt="2026-02-13T17:56:44.736" v="384" actId="20577"/>
          <ac:spMkLst>
            <pc:docMk/>
            <pc:sldMk cId="391701714" sldId="329"/>
            <ac:spMk id="4" creationId="{E84E3496-CB2A-4126-DA93-F8958415833B}"/>
          </ac:spMkLst>
        </pc:spChg>
        <pc:picChg chg="mod">
          <ac:chgData name="Massimo Fedeli Docente ITS" userId="S::m.fedeli@its4puntozero.it::47937961-e2b0-4cd0-889b-927fa3a25cfd" providerId="AD" clId="Web-{75EB7373-3E9B-FBEA-5895-3E7ACDD4133B}" dt="2026-02-13T17:56:41.970" v="382" actId="1076"/>
          <ac:picMkLst>
            <pc:docMk/>
            <pc:sldMk cId="391701714" sldId="329"/>
            <ac:picMk id="5" creationId="{8A8E6A1B-6F91-DFB2-6CE6-442EF63AE728}"/>
          </ac:picMkLst>
        </pc:picChg>
      </pc:sldChg>
      <pc:sldChg chg="addSp delSp modSp add replId">
        <pc:chgData name="Massimo Fedeli Docente ITS" userId="S::m.fedeli@its4puntozero.it::47937961-e2b0-4cd0-889b-927fa3a25cfd" providerId="AD" clId="Web-{75EB7373-3E9B-FBEA-5895-3E7ACDD4133B}" dt="2026-02-13T17:49:25.849" v="217" actId="1076"/>
        <pc:sldMkLst>
          <pc:docMk/>
          <pc:sldMk cId="2956062981" sldId="334"/>
        </pc:sldMkLst>
        <pc:spChg chg="mod">
          <ac:chgData name="Massimo Fedeli Docente ITS" userId="S::m.fedeli@its4puntozero.it::47937961-e2b0-4cd0-889b-927fa3a25cfd" providerId="AD" clId="Web-{75EB7373-3E9B-FBEA-5895-3E7ACDD4133B}" dt="2026-02-13T17:49:25.740" v="216" actId="20577"/>
          <ac:spMkLst>
            <pc:docMk/>
            <pc:sldMk cId="2956062981" sldId="334"/>
            <ac:spMk id="4" creationId="{9F8E15B2-8003-54F7-1235-BB372244A289}"/>
          </ac:spMkLst>
        </pc:spChg>
        <pc:spChg chg="add mod">
          <ac:chgData name="Massimo Fedeli Docente ITS" userId="S::m.fedeli@its4puntozero.it::47937961-e2b0-4cd0-889b-927fa3a25cfd" providerId="AD" clId="Web-{75EB7373-3E9B-FBEA-5895-3E7ACDD4133B}" dt="2026-02-13T17:49:15.771" v="209" actId="20577"/>
          <ac:spMkLst>
            <pc:docMk/>
            <pc:sldMk cId="2956062981" sldId="334"/>
            <ac:spMk id="19" creationId="{729FC941-C132-FFE7-46FD-A1BB6D35B219}"/>
          </ac:spMkLst>
        </pc:spChg>
        <pc:picChg chg="add mod">
          <ac:chgData name="Massimo Fedeli Docente ITS" userId="S::m.fedeli@its4puntozero.it::47937961-e2b0-4cd0-889b-927fa3a25cfd" providerId="AD" clId="Web-{75EB7373-3E9B-FBEA-5895-3E7ACDD4133B}" dt="2026-02-13T17:49:25.849" v="217" actId="1076"/>
          <ac:picMkLst>
            <pc:docMk/>
            <pc:sldMk cId="2956062981" sldId="334"/>
            <ac:picMk id="17" creationId="{F2FCA687-B8E9-1FE7-0BCC-81D1189597E3}"/>
          </ac:picMkLst>
        </pc:picChg>
        <pc:picChg chg="add mod">
          <ac:chgData name="Massimo Fedeli Docente ITS" userId="S::m.fedeli@its4puntozero.it::47937961-e2b0-4cd0-889b-927fa3a25cfd" providerId="AD" clId="Web-{75EB7373-3E9B-FBEA-5895-3E7ACDD4133B}" dt="2026-02-13T17:48:55.536" v="194" actId="1076"/>
          <ac:picMkLst>
            <pc:docMk/>
            <pc:sldMk cId="2956062981" sldId="334"/>
            <ac:picMk id="18" creationId="{D832765B-C730-E3A5-EDA2-C05003C597BA}"/>
          </ac:picMkLst>
        </pc:picChg>
      </pc:sldChg>
      <pc:sldChg chg="addSp modSp new">
        <pc:chgData name="Massimo Fedeli Docente ITS" userId="S::m.fedeli@its4puntozero.it::47937961-e2b0-4cd0-889b-927fa3a25cfd" providerId="AD" clId="Web-{75EB7373-3E9B-FBEA-5895-3E7ACDD4133B}" dt="2026-02-13T17:50:58.835" v="251" actId="20577"/>
        <pc:sldMkLst>
          <pc:docMk/>
          <pc:sldMk cId="3847564257" sldId="335"/>
        </pc:sldMkLst>
        <pc:spChg chg="add mod">
          <ac:chgData name="Massimo Fedeli Docente ITS" userId="S::m.fedeli@its4puntozero.it::47937961-e2b0-4cd0-889b-927fa3a25cfd" providerId="AD" clId="Web-{75EB7373-3E9B-FBEA-5895-3E7ACDD4133B}" dt="2026-02-13T17:50:13.506" v="230" actId="20577"/>
          <ac:spMkLst>
            <pc:docMk/>
            <pc:sldMk cId="3847564257" sldId="335"/>
            <ac:spMk id="2" creationId="{CE2F9E3F-E1D7-F8FC-8D7B-3324B17FFCD7}"/>
          </ac:spMkLst>
        </pc:spChg>
        <pc:spChg chg="add mod">
          <ac:chgData name="Massimo Fedeli Docente ITS" userId="S::m.fedeli@its4puntozero.it::47937961-e2b0-4cd0-889b-927fa3a25cfd" providerId="AD" clId="Web-{75EB7373-3E9B-FBEA-5895-3E7ACDD4133B}" dt="2026-02-13T17:50:58.835" v="251" actId="20577"/>
          <ac:spMkLst>
            <pc:docMk/>
            <pc:sldMk cId="3847564257" sldId="335"/>
            <ac:spMk id="3" creationId="{43C36FCB-D9C0-3FFD-A4DC-B895DAE3D186}"/>
          </ac:spMkLst>
        </pc:spChg>
        <pc:picChg chg="add mod">
          <ac:chgData name="Massimo Fedeli Docente ITS" userId="S::m.fedeli@its4puntozero.it::47937961-e2b0-4cd0-889b-927fa3a25cfd" providerId="AD" clId="Web-{75EB7373-3E9B-FBEA-5895-3E7ACDD4133B}" dt="2026-02-13T17:50:46.616" v="245" actId="1076"/>
          <ac:picMkLst>
            <pc:docMk/>
            <pc:sldMk cId="3847564257" sldId="335"/>
            <ac:picMk id="4" creationId="{4FCF8D9B-3A5F-20D8-FAA0-ADB3C0053D0D}"/>
          </ac:picMkLst>
        </pc:picChg>
      </pc:sldChg>
      <pc:sldChg chg="addSp modSp new">
        <pc:chgData name="Massimo Fedeli Docente ITS" userId="S::m.fedeli@its4puntozero.it::47937961-e2b0-4cd0-889b-927fa3a25cfd" providerId="AD" clId="Web-{75EB7373-3E9B-FBEA-5895-3E7ACDD4133B}" dt="2026-02-13T17:52:25.914" v="289" actId="14100"/>
        <pc:sldMkLst>
          <pc:docMk/>
          <pc:sldMk cId="2639784004" sldId="336"/>
        </pc:sldMkLst>
        <pc:spChg chg="add mod">
          <ac:chgData name="Massimo Fedeli Docente ITS" userId="S::m.fedeli@its4puntozero.it::47937961-e2b0-4cd0-889b-927fa3a25cfd" providerId="AD" clId="Web-{75EB7373-3E9B-FBEA-5895-3E7ACDD4133B}" dt="2026-02-13T17:51:37.710" v="265" actId="20577"/>
          <ac:spMkLst>
            <pc:docMk/>
            <pc:sldMk cId="2639784004" sldId="336"/>
            <ac:spMk id="2" creationId="{65088B17-8BA6-EA64-86B0-81BD14F00E1E}"/>
          </ac:spMkLst>
        </pc:spChg>
        <pc:spChg chg="add mod">
          <ac:chgData name="Massimo Fedeli Docente ITS" userId="S::m.fedeli@its4puntozero.it::47937961-e2b0-4cd0-889b-927fa3a25cfd" providerId="AD" clId="Web-{75EB7373-3E9B-FBEA-5895-3E7ACDD4133B}" dt="2026-02-13T17:52:12.320" v="286" actId="20577"/>
          <ac:spMkLst>
            <pc:docMk/>
            <pc:sldMk cId="2639784004" sldId="336"/>
            <ac:spMk id="3" creationId="{915C0208-70EB-1F88-00B8-6FE39BEC7DA1}"/>
          </ac:spMkLst>
        </pc:spChg>
        <pc:picChg chg="add mod">
          <ac:chgData name="Massimo Fedeli Docente ITS" userId="S::m.fedeli@its4puntozero.it::47937961-e2b0-4cd0-889b-927fa3a25cfd" providerId="AD" clId="Web-{75EB7373-3E9B-FBEA-5895-3E7ACDD4133B}" dt="2026-02-13T17:52:25.914" v="289" actId="14100"/>
          <ac:picMkLst>
            <pc:docMk/>
            <pc:sldMk cId="2639784004" sldId="336"/>
            <ac:picMk id="4" creationId="{9E0B4BAF-C367-F60B-980A-C25E0526C785}"/>
          </ac:picMkLst>
        </pc:picChg>
      </pc:sldChg>
      <pc:sldChg chg="addSp modSp new ord">
        <pc:chgData name="Massimo Fedeli Docente ITS" userId="S::m.fedeli@its4puntozero.it::47937961-e2b0-4cd0-889b-927fa3a25cfd" providerId="AD" clId="Web-{75EB7373-3E9B-FBEA-5895-3E7ACDD4133B}" dt="2026-02-13T17:56:34.454" v="380" actId="20577"/>
        <pc:sldMkLst>
          <pc:docMk/>
          <pc:sldMk cId="4056317864" sldId="337"/>
        </pc:sldMkLst>
        <pc:spChg chg="add mod">
          <ac:chgData name="Massimo Fedeli Docente ITS" userId="S::m.fedeli@its4puntozero.it::47937961-e2b0-4cd0-889b-927fa3a25cfd" providerId="AD" clId="Web-{75EB7373-3E9B-FBEA-5895-3E7ACDD4133B}" dt="2026-02-13T17:54:37.306" v="339" actId="20577"/>
          <ac:spMkLst>
            <pc:docMk/>
            <pc:sldMk cId="4056317864" sldId="337"/>
            <ac:spMk id="3" creationId="{95776A82-8516-0DE4-F701-483FD558D705}"/>
          </ac:spMkLst>
        </pc:spChg>
        <pc:spChg chg="add mod">
          <ac:chgData name="Massimo Fedeli Docente ITS" userId="S::m.fedeli@its4puntozero.it::47937961-e2b0-4cd0-889b-927fa3a25cfd" providerId="AD" clId="Web-{75EB7373-3E9B-FBEA-5895-3E7ACDD4133B}" dt="2026-02-13T17:56:34.454" v="380" actId="20577"/>
          <ac:spMkLst>
            <pc:docMk/>
            <pc:sldMk cId="4056317864" sldId="337"/>
            <ac:spMk id="4" creationId="{9E27E955-85C1-86AE-DA7F-CE6626003566}"/>
          </ac:spMkLst>
        </pc:spChg>
      </pc:sldChg>
      <pc:sldChg chg="addSp modSp add replId">
        <pc:chgData name="Massimo Fedeli Docente ITS" userId="S::m.fedeli@its4puntozero.it::47937961-e2b0-4cd0-889b-927fa3a25cfd" providerId="AD" clId="Web-{75EB7373-3E9B-FBEA-5895-3E7ACDD4133B}" dt="2026-02-13T17:56:10.046" v="372" actId="14100"/>
        <pc:sldMkLst>
          <pc:docMk/>
          <pc:sldMk cId="586875334" sldId="338"/>
        </pc:sldMkLst>
        <pc:spChg chg="mod">
          <ac:chgData name="Massimo Fedeli Docente ITS" userId="S::m.fedeli@its4puntozero.it::47937961-e2b0-4cd0-889b-927fa3a25cfd" providerId="AD" clId="Web-{75EB7373-3E9B-FBEA-5895-3E7ACDD4133B}" dt="2026-02-13T17:55:55.092" v="369" actId="20577"/>
          <ac:spMkLst>
            <pc:docMk/>
            <pc:sldMk cId="586875334" sldId="338"/>
            <ac:spMk id="4" creationId="{8915D7E7-D194-E912-5480-3A19B39560BB}"/>
          </ac:spMkLst>
        </pc:spChg>
        <pc:picChg chg="add mod">
          <ac:chgData name="Massimo Fedeli Docente ITS" userId="S::m.fedeli@its4puntozero.it::47937961-e2b0-4cd0-889b-927fa3a25cfd" providerId="AD" clId="Web-{75EB7373-3E9B-FBEA-5895-3E7ACDD4133B}" dt="2026-02-13T17:56:10.046" v="372" actId="14100"/>
          <ac:picMkLst>
            <pc:docMk/>
            <pc:sldMk cId="586875334" sldId="338"/>
            <ac:picMk id="2" creationId="{0CFA40D7-12C0-D5DB-505C-44EF59B4E33C}"/>
          </ac:picMkLst>
        </pc:picChg>
      </pc:sldChg>
      <pc:sldChg chg="addSp delSp modSp new">
        <pc:chgData name="Massimo Fedeli Docente ITS" userId="S::m.fedeli@its4puntozero.it::47937961-e2b0-4cd0-889b-927fa3a25cfd" providerId="AD" clId="Web-{75EB7373-3E9B-FBEA-5895-3E7ACDD4133B}" dt="2026-02-13T17:59:22.775" v="428" actId="14100"/>
        <pc:sldMkLst>
          <pc:docMk/>
          <pc:sldMk cId="173523475" sldId="339"/>
        </pc:sldMkLst>
        <pc:spChg chg="add mod">
          <ac:chgData name="Massimo Fedeli Docente ITS" userId="S::m.fedeli@its4puntozero.it::47937961-e2b0-4cd0-889b-927fa3a25cfd" providerId="AD" clId="Web-{75EB7373-3E9B-FBEA-5895-3E7ACDD4133B}" dt="2026-02-13T17:58:00.193" v="399" actId="1076"/>
          <ac:spMkLst>
            <pc:docMk/>
            <pc:sldMk cId="173523475" sldId="339"/>
            <ac:spMk id="3" creationId="{69A50BF9-9C0D-498C-1911-09D0991AAB15}"/>
          </ac:spMkLst>
        </pc:spChg>
        <pc:spChg chg="add mod">
          <ac:chgData name="Massimo Fedeli Docente ITS" userId="S::m.fedeli@its4puntozero.it::47937961-e2b0-4cd0-889b-927fa3a25cfd" providerId="AD" clId="Web-{75EB7373-3E9B-FBEA-5895-3E7ACDD4133B}" dt="2026-02-13T17:59:06.024" v="425" actId="20577"/>
          <ac:spMkLst>
            <pc:docMk/>
            <pc:sldMk cId="173523475" sldId="339"/>
            <ac:spMk id="5" creationId="{D63889FF-2F68-D006-85A6-8A7C28C25168}"/>
          </ac:spMkLst>
        </pc:spChg>
        <pc:picChg chg="add mod">
          <ac:chgData name="Massimo Fedeli Docente ITS" userId="S::m.fedeli@its4puntozero.it::47937961-e2b0-4cd0-889b-927fa3a25cfd" providerId="AD" clId="Web-{75EB7373-3E9B-FBEA-5895-3E7ACDD4133B}" dt="2026-02-13T17:59:22.775" v="428" actId="14100"/>
          <ac:picMkLst>
            <pc:docMk/>
            <pc:sldMk cId="173523475" sldId="339"/>
            <ac:picMk id="6" creationId="{461AB76A-BD8F-495C-C176-7DD3B718A2E0}"/>
          </ac:picMkLst>
        </pc:picChg>
      </pc:sldChg>
      <pc:sldChg chg="addSp modSp new">
        <pc:chgData name="Massimo Fedeli Docente ITS" userId="S::m.fedeli@its4puntozero.it::47937961-e2b0-4cd0-889b-927fa3a25cfd" providerId="AD" clId="Web-{75EB7373-3E9B-FBEA-5895-3E7ACDD4133B}" dt="2026-02-13T18:02:27.249" v="464" actId="14100"/>
        <pc:sldMkLst>
          <pc:docMk/>
          <pc:sldMk cId="2227025638" sldId="340"/>
        </pc:sldMkLst>
        <pc:spChg chg="add mod">
          <ac:chgData name="Massimo Fedeli Docente ITS" userId="S::m.fedeli@its4puntozero.it::47937961-e2b0-4cd0-889b-927fa3a25cfd" providerId="AD" clId="Web-{75EB7373-3E9B-FBEA-5895-3E7ACDD4133B}" dt="2026-02-13T18:01:57.029" v="461" actId="20577"/>
          <ac:spMkLst>
            <pc:docMk/>
            <pc:sldMk cId="2227025638" sldId="340"/>
            <ac:spMk id="2" creationId="{D54A315B-7140-D65E-8194-A97A23F467C1}"/>
          </ac:spMkLst>
        </pc:spChg>
        <pc:picChg chg="add mod">
          <ac:chgData name="Massimo Fedeli Docente ITS" userId="S::m.fedeli@its4puntozero.it::47937961-e2b0-4cd0-889b-927fa3a25cfd" providerId="AD" clId="Web-{75EB7373-3E9B-FBEA-5895-3E7ACDD4133B}" dt="2026-02-13T18:02:27.249" v="464" actId="14100"/>
          <ac:picMkLst>
            <pc:docMk/>
            <pc:sldMk cId="2227025638" sldId="340"/>
            <ac:picMk id="3" creationId="{73688782-73E8-4D65-A530-EB7496E16989}"/>
          </ac:picMkLst>
        </pc:picChg>
      </pc:sldChg>
      <pc:sldChg chg="addSp delSp modSp new">
        <pc:chgData name="Massimo Fedeli Docente ITS" userId="S::m.fedeli@its4puntozero.it::47937961-e2b0-4cd0-889b-927fa3a25cfd" providerId="AD" clId="Web-{75EB7373-3E9B-FBEA-5895-3E7ACDD4133B}" dt="2026-02-13T18:09:00.474" v="554" actId="20577"/>
        <pc:sldMkLst>
          <pc:docMk/>
          <pc:sldMk cId="102563001" sldId="341"/>
        </pc:sldMkLst>
        <pc:spChg chg="add mod">
          <ac:chgData name="Massimo Fedeli Docente ITS" userId="S::m.fedeli@its4puntozero.it::47937961-e2b0-4cd0-889b-927fa3a25cfd" providerId="AD" clId="Web-{75EB7373-3E9B-FBEA-5895-3E7ACDD4133B}" dt="2026-02-13T18:09:00.474" v="554" actId="20577"/>
          <ac:spMkLst>
            <pc:docMk/>
            <pc:sldMk cId="102563001" sldId="341"/>
            <ac:spMk id="3" creationId="{2A86A060-3370-353D-F858-FEE0817F98BA}"/>
          </ac:spMkLst>
        </pc:spChg>
        <pc:picChg chg="add mod">
          <ac:chgData name="Massimo Fedeli Docente ITS" userId="S::m.fedeli@its4puntozero.it::47937961-e2b0-4cd0-889b-927fa3a25cfd" providerId="AD" clId="Web-{75EB7373-3E9B-FBEA-5895-3E7ACDD4133B}" dt="2026-02-13T18:08:57.692" v="553" actId="14100"/>
          <ac:picMkLst>
            <pc:docMk/>
            <pc:sldMk cId="102563001" sldId="341"/>
            <ac:picMk id="4" creationId="{18E5952B-9593-01A7-DBF1-E199B408B84C}"/>
          </ac:picMkLst>
        </pc:picChg>
      </pc:sldChg>
      <pc:sldChg chg="add replId">
        <pc:chgData name="Massimo Fedeli Docente ITS" userId="S::m.fedeli@its4puntozero.it::47937961-e2b0-4cd0-889b-927fa3a25cfd" providerId="AD" clId="Web-{75EB7373-3E9B-FBEA-5895-3E7ACDD4133B}" dt="2026-02-13T18:11:41.491" v="567"/>
        <pc:sldMkLst>
          <pc:docMk/>
          <pc:sldMk cId="659884718" sldId="342"/>
        </pc:sldMkLst>
      </pc:sldChg>
      <pc:sldChg chg="addSp delSp modSp add replId">
        <pc:chgData name="Massimo Fedeli Docente ITS" userId="S::m.fedeli@its4puntozero.it::47937961-e2b0-4cd0-889b-927fa3a25cfd" providerId="AD" clId="Web-{75EB7373-3E9B-FBEA-5895-3E7ACDD4133B}" dt="2026-02-13T18:12:39.229" v="592" actId="1076"/>
        <pc:sldMkLst>
          <pc:docMk/>
          <pc:sldMk cId="3905945279" sldId="343"/>
        </pc:sldMkLst>
        <pc:picChg chg="add mod">
          <ac:chgData name="Massimo Fedeli Docente ITS" userId="S::m.fedeli@its4puntozero.it::47937961-e2b0-4cd0-889b-927fa3a25cfd" providerId="AD" clId="Web-{75EB7373-3E9B-FBEA-5895-3E7ACDD4133B}" dt="2026-02-13T18:12:39.229" v="592" actId="1076"/>
          <ac:picMkLst>
            <pc:docMk/>
            <pc:sldMk cId="3905945279" sldId="343"/>
            <ac:picMk id="3" creationId="{8CF374FF-9A92-857E-4176-913165DC7285}"/>
          </ac:picMkLst>
        </pc:picChg>
      </pc:sldChg>
      <pc:sldChg chg="add replId">
        <pc:chgData name="Massimo Fedeli Docente ITS" userId="S::m.fedeli@its4puntozero.it::47937961-e2b0-4cd0-889b-927fa3a25cfd" providerId="AD" clId="Web-{75EB7373-3E9B-FBEA-5895-3E7ACDD4133B}" dt="2026-02-13T18:12:40.698" v="593"/>
        <pc:sldMkLst>
          <pc:docMk/>
          <pc:sldMk cId="3395326777" sldId="344"/>
        </pc:sldMkLst>
      </pc:sldChg>
      <pc:sldChg chg="addSp delSp modSp add replId">
        <pc:chgData name="Massimo Fedeli Docente ITS" userId="S::m.fedeli@its4puntozero.it::47937961-e2b0-4cd0-889b-927fa3a25cfd" providerId="AD" clId="Web-{75EB7373-3E9B-FBEA-5895-3E7ACDD4133B}" dt="2026-02-13T18:13:08.419" v="602" actId="1076"/>
        <pc:sldMkLst>
          <pc:docMk/>
          <pc:sldMk cId="4023162881" sldId="345"/>
        </pc:sldMkLst>
        <pc:picChg chg="add mod">
          <ac:chgData name="Massimo Fedeli Docente ITS" userId="S::m.fedeli@its4puntozero.it::47937961-e2b0-4cd0-889b-927fa3a25cfd" providerId="AD" clId="Web-{75EB7373-3E9B-FBEA-5895-3E7ACDD4133B}" dt="2026-02-13T18:13:08.419" v="602" actId="1076"/>
          <ac:picMkLst>
            <pc:docMk/>
            <pc:sldMk cId="4023162881" sldId="345"/>
            <ac:picMk id="4" creationId="{D7AEA97C-9A12-4120-9460-2D53B334F3A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AD908-6967-43B2-8377-719AC4C6CE61}" type="datetimeFigureOut">
              <a:t>15/02/2026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54A7C-2FD6-48CA-B0D8-5B98048A1EC4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8259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DCF3C-0AE3-B4C7-0693-E8876E659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B413EE-0B02-EF28-75F6-DB5B194A98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E0FF67-F0F1-3BE9-84F5-1485C827AC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EE6FCA-4132-2D3F-2873-69837B1855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8625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B59723-0EF7-4ECD-A163-E52723FDE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3D804F-90FB-51EE-1B7C-53DE791DE9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39F8E0-1D38-1BB5-59DB-4D4BD20C59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F9446-E067-AB5F-A447-14DA39296A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235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F9C99-86DF-92B9-FFED-B56AF44D3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0C5C82-DC6E-178C-5B57-4CE2ADBD49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1E5548-2546-8292-1AB6-671231BFA5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18ACA5-ACC5-2FC5-310F-7C63616635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725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C0D4B9-33FE-0C06-A03A-EE828BFF2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D20294-660B-1590-1A53-47B8E86F10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18B7EF-FBDB-F216-66AC-F414D30199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758C2-B18E-6E93-1247-07CAD1A2DA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922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5CC69-1E86-B38A-C053-952EFFFBB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2ACC8E-1914-BC5F-5ECD-9EC20FEC9A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283375-FA29-737A-EE81-54B95B15ED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68A521-4E58-876A-C3B0-FD03EC4A2B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0165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E75BC-735E-6D36-26A8-EF4FA4B9E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ACA8E0-04B6-AD99-40EC-328975A552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8B24E6-59F2-2F76-0A83-F6F29D5545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0880A-5486-34D5-49A0-2225D735E1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921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C4F7B8-0699-76FF-E534-147F2DD69E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2E99DA-CCA3-2DB2-9A58-F11E206134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FB0662-DD9F-AEA0-DDDB-7225AA6FA4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B35D5-4EB7-8597-1AA3-1B285DC1CA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6459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5D054-16BD-DF11-1A97-9A2763723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9BD555-12FA-EABF-C01F-659112852C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36EADE-26CA-B28A-3C20-0081A1E18C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C69E37-66B1-182D-8728-EAEC29CFB1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82921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40C01-D65B-F9E0-70AB-7FF58838E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711115-F71D-AC16-AF78-04A2E83EEE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6E9BE8-2D44-DFD9-4B41-F3D55AFC99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1A3BF-4345-CBF9-17B1-5E9E0655C7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2306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7252C-8654-AAB4-1C41-DD584C82B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A4AD8B-B5CA-EE9A-9FE8-2ABDE1C5EF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F3A8D9-3177-103F-2416-0E8241D91F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BDB2B8-19D7-7B3C-2546-31BF01C42E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0244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82F34C-49AB-80B3-DBAB-096AAD6C5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DA9319-906D-15B1-F487-5478461234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E377F5-3DDB-86F8-34CA-B0F93BC9E1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06C58-54BF-DC4E-96F6-E5395B32BD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50282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F0C6B-9C77-E199-1A80-9EFF1F013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95DA5D-0C14-E7F3-41E0-D1B4C21B8F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1B111A-FAB9-C614-6B4B-BB2D690BAA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748C3-6F72-9CDD-9133-9CF7E4B9187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702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10" Type="http://schemas.openxmlformats.org/officeDocument/2006/relationships/image" Target="../media/image60.svg"/><Relationship Id="rId4" Type="http://schemas.openxmlformats.org/officeDocument/2006/relationships/image" Target="../media/image54.svg"/><Relationship Id="rId9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2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10" Type="http://schemas.openxmlformats.org/officeDocument/2006/relationships/image" Target="../media/image83.svg"/><Relationship Id="rId4" Type="http://schemas.openxmlformats.org/officeDocument/2006/relationships/image" Target="../media/image77.svg"/><Relationship Id="rId9" Type="http://schemas.openxmlformats.org/officeDocument/2006/relationships/image" Target="../media/image8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85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9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9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00.sv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0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1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120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3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0.xml"/><Relationship Id="rId5" Type="http://schemas.openxmlformats.org/officeDocument/2006/relationships/image" Target="../media/image135.png"/><Relationship Id="rId4" Type="http://schemas.openxmlformats.org/officeDocument/2006/relationships/image" Target="../media/image134.sv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5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5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8.xml"/><Relationship Id="rId5" Type="http://schemas.openxmlformats.org/officeDocument/2006/relationships/image" Target="../media/image146.svg"/><Relationship Id="rId4" Type="http://schemas.openxmlformats.org/officeDocument/2006/relationships/image" Target="../media/image145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sv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150.png"/><Relationship Id="rId5" Type="http://schemas.openxmlformats.org/officeDocument/2006/relationships/image" Target="../media/image149.svg"/><Relationship Id="rId4" Type="http://schemas.openxmlformats.org/officeDocument/2006/relationships/image" Target="../media/image148.png"/><Relationship Id="rId9" Type="http://schemas.openxmlformats.org/officeDocument/2006/relationships/image" Target="../media/image153.sv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svg"/><Relationship Id="rId13" Type="http://schemas.openxmlformats.org/officeDocument/2006/relationships/image" Target="../media/image164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12" Type="http://schemas.openxmlformats.org/officeDocument/2006/relationships/image" Target="../media/image163.sv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157.sv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0" Type="http://schemas.openxmlformats.org/officeDocument/2006/relationships/image" Target="../media/image161.svg"/><Relationship Id="rId4" Type="http://schemas.openxmlformats.org/officeDocument/2006/relationships/image" Target="../media/image155.svg"/><Relationship Id="rId9" Type="http://schemas.openxmlformats.org/officeDocument/2006/relationships/image" Target="../media/image160.png"/><Relationship Id="rId14" Type="http://schemas.openxmlformats.org/officeDocument/2006/relationships/image" Target="../media/image165.sv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171.sv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5.xml"/><Relationship Id="rId4" Type="http://schemas.openxmlformats.org/officeDocument/2006/relationships/image" Target="../media/image17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17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1400" y="3783330"/>
            <a:ext cx="1371600" cy="6629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29032" y="2364462"/>
            <a:ext cx="7485936" cy="969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600"/>
              </a:lnSpc>
              <a:buNone/>
            </a:pPr>
            <a:r>
              <a:rPr lang="en-US" sz="61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ICDL Word Processing</a:t>
            </a:r>
            <a:endParaRPr lang="en-US" sz="6100" dirty="0"/>
          </a:p>
        </p:txBody>
      </p:sp>
      <p:sp>
        <p:nvSpPr>
          <p:cNvPr id="5" name="Text 1"/>
          <p:cNvSpPr/>
          <p:nvPr/>
        </p:nvSpPr>
        <p:spPr>
          <a:xfrm>
            <a:off x="829032" y="3777853"/>
            <a:ext cx="7485936" cy="473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Lo standard delle competenze digitali per l'elaborazione testi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829032" y="4584621"/>
            <a:ext cx="7485936" cy="473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2300" dirty="0"/>
          </a:p>
        </p:txBody>
      </p:sp>
      <p:sp>
        <p:nvSpPr>
          <p:cNvPr id="7" name="Text 3"/>
          <p:cNvSpPr/>
          <p:nvPr/>
        </p:nvSpPr>
        <p:spPr>
          <a:xfrm>
            <a:off x="829032" y="5391388"/>
            <a:ext cx="7485936" cy="473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ITS 4.0 - Fabbrica Digitale</a:t>
            </a:r>
            <a:endParaRPr lang="en-US" sz="23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1030843"/>
            <a:ext cx="5816322" cy="726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700"/>
              </a:lnSpc>
              <a:buNone/>
            </a:pPr>
            <a:r>
              <a:rPr lang="en-US" sz="45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Formati di Salvataggio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829032" y="2090857"/>
            <a:ext cx="12972336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Word supporta numerosi formati per garantire compatibilità con altri programmi e versioni precedenti.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829032" y="2589014"/>
            <a:ext cx="3118247" cy="2377083"/>
          </a:xfrm>
          <a:prstGeom prst="roundRect">
            <a:avLst>
              <a:gd name="adj" fmla="val 385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blurRad="332740" algn="bl" rotWithShape="0">
              <a:srgbClr val="333333">
                <a:alpha val="10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1058704" y="2818686"/>
            <a:ext cx="666155" cy="666155"/>
          </a:xfrm>
          <a:prstGeom prst="roundRect">
            <a:avLst>
              <a:gd name="adj" fmla="val 13725162"/>
            </a:avLst>
          </a:prstGeom>
          <a:solidFill>
            <a:srgbClr val="000103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1822" y="3001804"/>
            <a:ext cx="299799" cy="29979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8704" y="3651290"/>
            <a:ext cx="2658904" cy="363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.docx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1058704" y="4114681"/>
            <a:ext cx="2658904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Formato standard di Word 2007 e successivi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4113728" y="2589014"/>
            <a:ext cx="3118247" cy="2377083"/>
          </a:xfrm>
          <a:prstGeom prst="roundRect">
            <a:avLst>
              <a:gd name="adj" fmla="val 385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blurRad="332740" algn="bl" rotWithShape="0">
              <a:srgbClr val="333333">
                <a:alpha val="10000"/>
              </a:srgbClr>
            </a:outerShdw>
          </a:effectLst>
        </p:spPr>
      </p:sp>
      <p:sp>
        <p:nvSpPr>
          <p:cNvPr id="10" name="Shape 7"/>
          <p:cNvSpPr/>
          <p:nvPr/>
        </p:nvSpPr>
        <p:spPr>
          <a:xfrm>
            <a:off x="4343400" y="2818686"/>
            <a:ext cx="666155" cy="666155"/>
          </a:xfrm>
          <a:prstGeom prst="roundRect">
            <a:avLst>
              <a:gd name="adj" fmla="val 13725162"/>
            </a:avLst>
          </a:prstGeom>
          <a:solidFill>
            <a:srgbClr val="000103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26518" y="3001804"/>
            <a:ext cx="299799" cy="29979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4343400" y="3651290"/>
            <a:ext cx="2658904" cy="363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.doc</a:t>
            </a:r>
            <a:endParaRPr lang="en-US" sz="2250" dirty="0"/>
          </a:p>
        </p:txBody>
      </p:sp>
      <p:sp>
        <p:nvSpPr>
          <p:cNvPr id="13" name="Text 9"/>
          <p:cNvSpPr/>
          <p:nvPr/>
        </p:nvSpPr>
        <p:spPr>
          <a:xfrm>
            <a:off x="4343400" y="4114681"/>
            <a:ext cx="2658904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Formato delle versioni precedenti di Word</a:t>
            </a:r>
            <a:endParaRPr lang="en-US" sz="1700" dirty="0"/>
          </a:p>
        </p:txBody>
      </p:sp>
      <p:sp>
        <p:nvSpPr>
          <p:cNvPr id="14" name="Shape 10"/>
          <p:cNvSpPr/>
          <p:nvPr/>
        </p:nvSpPr>
        <p:spPr>
          <a:xfrm>
            <a:off x="7398425" y="2589014"/>
            <a:ext cx="3118247" cy="2377083"/>
          </a:xfrm>
          <a:prstGeom prst="roundRect">
            <a:avLst>
              <a:gd name="adj" fmla="val 385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blurRad="332740" algn="bl" rotWithShape="0">
              <a:srgbClr val="333333">
                <a:alpha val="10000"/>
              </a:srgbClr>
            </a:outerShdw>
          </a:effectLst>
        </p:spPr>
      </p:sp>
      <p:sp>
        <p:nvSpPr>
          <p:cNvPr id="15" name="Shape 11"/>
          <p:cNvSpPr/>
          <p:nvPr/>
        </p:nvSpPr>
        <p:spPr>
          <a:xfrm>
            <a:off x="7628096" y="2818686"/>
            <a:ext cx="666155" cy="666155"/>
          </a:xfrm>
          <a:prstGeom prst="roundRect">
            <a:avLst>
              <a:gd name="adj" fmla="val 13725162"/>
            </a:avLst>
          </a:prstGeom>
          <a:solidFill>
            <a:srgbClr val="000103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11214" y="3001804"/>
            <a:ext cx="299799" cy="299799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7628096" y="3651290"/>
            <a:ext cx="2658904" cy="363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.rtf</a:t>
            </a:r>
            <a:endParaRPr lang="en-US" sz="2250" dirty="0"/>
          </a:p>
        </p:txBody>
      </p:sp>
      <p:sp>
        <p:nvSpPr>
          <p:cNvPr id="18" name="Text 13"/>
          <p:cNvSpPr/>
          <p:nvPr/>
        </p:nvSpPr>
        <p:spPr>
          <a:xfrm>
            <a:off x="7628096" y="4114681"/>
            <a:ext cx="2658904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Rich Text Format per interscambio tra programmi</a:t>
            </a:r>
            <a:endParaRPr lang="en-US" sz="1700" dirty="0"/>
          </a:p>
        </p:txBody>
      </p:sp>
      <p:sp>
        <p:nvSpPr>
          <p:cNvPr id="19" name="Shape 14"/>
          <p:cNvSpPr/>
          <p:nvPr/>
        </p:nvSpPr>
        <p:spPr>
          <a:xfrm>
            <a:off x="10683121" y="2589014"/>
            <a:ext cx="3118247" cy="2377083"/>
          </a:xfrm>
          <a:prstGeom prst="roundRect">
            <a:avLst>
              <a:gd name="adj" fmla="val 385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blurRad="332740" algn="bl" rotWithShape="0">
              <a:srgbClr val="333333">
                <a:alpha val="10000"/>
              </a:srgbClr>
            </a:outerShdw>
          </a:effectLst>
        </p:spPr>
      </p:sp>
      <p:sp>
        <p:nvSpPr>
          <p:cNvPr id="20" name="Shape 15"/>
          <p:cNvSpPr/>
          <p:nvPr/>
        </p:nvSpPr>
        <p:spPr>
          <a:xfrm>
            <a:off x="10912793" y="2818686"/>
            <a:ext cx="666155" cy="666155"/>
          </a:xfrm>
          <a:prstGeom prst="roundRect">
            <a:avLst>
              <a:gd name="adj" fmla="val 13725162"/>
            </a:avLst>
          </a:prstGeom>
          <a:solidFill>
            <a:srgbClr val="000103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095911" y="3001804"/>
            <a:ext cx="299799" cy="299799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0912793" y="3651290"/>
            <a:ext cx="2658904" cy="363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.pdf</a:t>
            </a:r>
            <a:endParaRPr lang="en-US" sz="2250" dirty="0"/>
          </a:p>
        </p:txBody>
      </p:sp>
      <p:sp>
        <p:nvSpPr>
          <p:cNvPr id="23" name="Text 17"/>
          <p:cNvSpPr/>
          <p:nvPr/>
        </p:nvSpPr>
        <p:spPr>
          <a:xfrm>
            <a:off x="10912793" y="4114681"/>
            <a:ext cx="2658904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Formato universale per distribuzione e stampa</a:t>
            </a:r>
            <a:endParaRPr lang="en-US" sz="1700" dirty="0"/>
          </a:p>
        </p:txBody>
      </p:sp>
      <p:sp>
        <p:nvSpPr>
          <p:cNvPr id="24" name="Shape 18"/>
          <p:cNvSpPr/>
          <p:nvPr/>
        </p:nvSpPr>
        <p:spPr>
          <a:xfrm>
            <a:off x="829032" y="5132546"/>
            <a:ext cx="6402943" cy="2066211"/>
          </a:xfrm>
          <a:prstGeom prst="roundRect">
            <a:avLst>
              <a:gd name="adj" fmla="val 443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blurRad="332740" algn="bl" rotWithShape="0">
              <a:srgbClr val="333333">
                <a:alpha val="10000"/>
              </a:srgbClr>
            </a:outerShdw>
          </a:effectLst>
        </p:spPr>
      </p:sp>
      <p:sp>
        <p:nvSpPr>
          <p:cNvPr id="25" name="Shape 19"/>
          <p:cNvSpPr/>
          <p:nvPr/>
        </p:nvSpPr>
        <p:spPr>
          <a:xfrm>
            <a:off x="1058704" y="5362218"/>
            <a:ext cx="666155" cy="666155"/>
          </a:xfrm>
          <a:prstGeom prst="roundRect">
            <a:avLst>
              <a:gd name="adj" fmla="val 13725162"/>
            </a:avLst>
          </a:prstGeom>
          <a:solidFill>
            <a:srgbClr val="000103"/>
          </a:solidFill>
          <a:ln/>
        </p:spPr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41822" y="5545336"/>
            <a:ext cx="299799" cy="299799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1058704" y="6194822"/>
            <a:ext cx="2908102" cy="363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.dotx</a:t>
            </a:r>
            <a:endParaRPr lang="en-US" sz="2250" dirty="0"/>
          </a:p>
        </p:txBody>
      </p:sp>
      <p:sp>
        <p:nvSpPr>
          <p:cNvPr id="28" name="Text 21"/>
          <p:cNvSpPr/>
          <p:nvPr/>
        </p:nvSpPr>
        <p:spPr>
          <a:xfrm>
            <a:off x="1058704" y="6658213"/>
            <a:ext cx="5943600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Modello di documento riutilizzabile</a:t>
            </a:r>
            <a:endParaRPr lang="en-US" sz="1700" dirty="0"/>
          </a:p>
        </p:txBody>
      </p:sp>
      <p:sp>
        <p:nvSpPr>
          <p:cNvPr id="29" name="Shape 22"/>
          <p:cNvSpPr/>
          <p:nvPr/>
        </p:nvSpPr>
        <p:spPr>
          <a:xfrm>
            <a:off x="7398425" y="5132546"/>
            <a:ext cx="6402943" cy="2066211"/>
          </a:xfrm>
          <a:prstGeom prst="roundRect">
            <a:avLst>
              <a:gd name="adj" fmla="val 443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blurRad="332740" algn="bl" rotWithShape="0">
              <a:srgbClr val="333333">
                <a:alpha val="10000"/>
              </a:srgbClr>
            </a:outerShdw>
          </a:effectLst>
        </p:spPr>
      </p:sp>
      <p:sp>
        <p:nvSpPr>
          <p:cNvPr id="30" name="Shape 23"/>
          <p:cNvSpPr/>
          <p:nvPr/>
        </p:nvSpPr>
        <p:spPr>
          <a:xfrm>
            <a:off x="7628096" y="5362218"/>
            <a:ext cx="666155" cy="666155"/>
          </a:xfrm>
          <a:prstGeom prst="roundRect">
            <a:avLst>
              <a:gd name="adj" fmla="val 13725162"/>
            </a:avLst>
          </a:prstGeom>
          <a:solidFill>
            <a:srgbClr val="000103"/>
          </a:solidFill>
          <a:ln/>
        </p:spPr>
      </p:sp>
      <p:pic>
        <p:nvPicPr>
          <p:cNvPr id="31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11214" y="5545336"/>
            <a:ext cx="299799" cy="299799"/>
          </a:xfrm>
          <a:prstGeom prst="rect">
            <a:avLst/>
          </a:prstGeom>
        </p:spPr>
      </p:pic>
      <p:sp>
        <p:nvSpPr>
          <p:cNvPr id="32" name="Text 24"/>
          <p:cNvSpPr/>
          <p:nvPr/>
        </p:nvSpPr>
        <p:spPr>
          <a:xfrm>
            <a:off x="7628096" y="6194822"/>
            <a:ext cx="2908102" cy="363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.html</a:t>
            </a:r>
            <a:endParaRPr lang="en-US" sz="2250" dirty="0"/>
          </a:p>
        </p:txBody>
      </p:sp>
      <p:sp>
        <p:nvSpPr>
          <p:cNvPr id="33" name="Text 25"/>
          <p:cNvSpPr/>
          <p:nvPr/>
        </p:nvSpPr>
        <p:spPr>
          <a:xfrm>
            <a:off x="7628096" y="6658213"/>
            <a:ext cx="5943600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Formato per pagine web</a:t>
            </a:r>
            <a:endParaRPr lang="en-US" sz="1700" dirty="0"/>
          </a:p>
        </p:txBody>
      </p:sp>
      <p:sp>
        <p:nvSpPr>
          <p:cNvPr id="34" name="Text 26"/>
          <p:cNvSpPr/>
          <p:nvPr/>
        </p:nvSpPr>
        <p:spPr>
          <a:xfrm>
            <a:off x="177641" y="7610713"/>
            <a:ext cx="2083594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35" name="Text 27"/>
          <p:cNvSpPr/>
          <p:nvPr/>
        </p:nvSpPr>
        <p:spPr>
          <a:xfrm>
            <a:off x="14045803" y="7610713"/>
            <a:ext cx="406956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9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5094493A-EF4B-0C66-BABC-4DEBABDA143C}"/>
              </a:ext>
            </a:extLst>
          </p:cNvPr>
          <p:cNvSpPr/>
          <p:nvPr/>
        </p:nvSpPr>
        <p:spPr>
          <a:xfrm>
            <a:off x="747389" y="410357"/>
            <a:ext cx="5816322" cy="726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700"/>
              </a:lnSpc>
              <a:buNone/>
            </a:pPr>
            <a:r>
              <a:rPr lang="en-US" sz="45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Formati di Salvataggio</a:t>
            </a:r>
            <a:endParaRPr lang="en-US" sz="455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5FF16F1-8A65-20C5-4155-733E02BCDDD5}"/>
              </a:ext>
            </a:extLst>
          </p:cNvPr>
          <p:cNvSpPr txBox="1"/>
          <p:nvPr/>
        </p:nvSpPr>
        <p:spPr>
          <a:xfrm>
            <a:off x="628650" y="1134836"/>
            <a:ext cx="13585371" cy="61863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/>
              <a:t>Il </a:t>
            </a:r>
            <a:r>
              <a:rPr lang="en-US" dirty="0" err="1"/>
              <a:t>formato</a:t>
            </a:r>
            <a:r>
              <a:rPr lang="en-US" dirty="0"/>
              <a:t> </a:t>
            </a:r>
            <a:r>
              <a:rPr lang="en-US" b="1" dirty="0"/>
              <a:t>.docx </a:t>
            </a:r>
            <a:r>
              <a:rPr lang="en-US" dirty="0"/>
              <a:t>è lo standard </a:t>
            </a:r>
            <a:r>
              <a:rPr lang="en-US" dirty="0" err="1"/>
              <a:t>introdotto</a:t>
            </a:r>
            <a:r>
              <a:rPr lang="en-US" dirty="0"/>
              <a:t> da Word 2007. È </a:t>
            </a:r>
            <a:r>
              <a:rPr lang="en-US" dirty="0" err="1"/>
              <a:t>basato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XML </a:t>
            </a:r>
            <a:r>
              <a:rPr lang="en-US" dirty="0" err="1"/>
              <a:t>compresso</a:t>
            </a:r>
            <a:r>
              <a:rPr lang="en-US" dirty="0"/>
              <a:t>, </a:t>
            </a:r>
            <a:r>
              <a:rPr lang="en-US" dirty="0" err="1"/>
              <a:t>quindi</a:t>
            </a:r>
            <a:r>
              <a:rPr lang="en-US" dirty="0"/>
              <a:t> </a:t>
            </a:r>
            <a:r>
              <a:rPr lang="en-US" dirty="0" err="1"/>
              <a:t>più</a:t>
            </a:r>
            <a:r>
              <a:rPr lang="en-US" dirty="0"/>
              <a:t> leggero e </a:t>
            </a:r>
            <a:r>
              <a:rPr lang="en-US" dirty="0" err="1"/>
              <a:t>meno</a:t>
            </a:r>
            <a:r>
              <a:rPr lang="en-US" dirty="0"/>
              <a:t> </a:t>
            </a:r>
            <a:r>
              <a:rPr lang="en-US" dirty="0" err="1"/>
              <a:t>soggetto</a:t>
            </a:r>
            <a:r>
              <a:rPr lang="en-US" dirty="0"/>
              <a:t> a </a:t>
            </a:r>
            <a:r>
              <a:rPr lang="en-US" dirty="0" err="1"/>
              <a:t>corruzione</a:t>
            </a:r>
            <a:r>
              <a:rPr lang="en-US" dirty="0"/>
              <a:t> rispetto al </a:t>
            </a:r>
            <a:r>
              <a:rPr lang="en-US" dirty="0" err="1"/>
              <a:t>vecchio</a:t>
            </a:r>
            <a:r>
              <a:rPr lang="en-US" dirty="0"/>
              <a:t> .doc. </a:t>
            </a:r>
            <a:r>
              <a:rPr lang="en-US" dirty="0" err="1"/>
              <a:t>Supporta</a:t>
            </a:r>
            <a:r>
              <a:rPr lang="en-US" dirty="0"/>
              <a:t> tutte le </a:t>
            </a:r>
            <a:r>
              <a:rPr lang="en-US" dirty="0" err="1"/>
              <a:t>funzionalità</a:t>
            </a:r>
            <a:r>
              <a:rPr lang="en-US" dirty="0"/>
              <a:t> </a:t>
            </a:r>
            <a:r>
              <a:rPr lang="en-US" dirty="0" err="1"/>
              <a:t>moderne</a:t>
            </a:r>
            <a:r>
              <a:rPr lang="en-US" dirty="0"/>
              <a:t> del </a:t>
            </a:r>
            <a:r>
              <a:rPr lang="en-US" dirty="0" err="1"/>
              <a:t>programma</a:t>
            </a:r>
            <a:r>
              <a:rPr lang="en-US" dirty="0"/>
              <a:t>: </a:t>
            </a:r>
            <a:r>
              <a:rPr lang="en-US" dirty="0" err="1"/>
              <a:t>stili</a:t>
            </a:r>
            <a:r>
              <a:rPr lang="en-US" dirty="0"/>
              <a:t> </a:t>
            </a:r>
            <a:r>
              <a:rPr lang="en-US" dirty="0" err="1"/>
              <a:t>avanzati</a:t>
            </a:r>
            <a:r>
              <a:rPr lang="en-US" dirty="0"/>
              <a:t>, </a:t>
            </a:r>
            <a:r>
              <a:rPr lang="en-US" dirty="0" err="1"/>
              <a:t>immagini</a:t>
            </a:r>
            <a:r>
              <a:rPr lang="en-US" dirty="0"/>
              <a:t>, </a:t>
            </a:r>
            <a:r>
              <a:rPr lang="en-US" dirty="0" err="1"/>
              <a:t>tabelle</a:t>
            </a:r>
            <a:r>
              <a:rPr lang="en-US" dirty="0"/>
              <a:t> </a:t>
            </a:r>
            <a:r>
              <a:rPr lang="en-US" dirty="0" err="1"/>
              <a:t>complesse</a:t>
            </a:r>
            <a:r>
              <a:rPr lang="en-US" dirty="0"/>
              <a:t>, </a:t>
            </a:r>
            <a:r>
              <a:rPr lang="en-US" dirty="0" err="1"/>
              <a:t>contenuti</a:t>
            </a:r>
            <a:r>
              <a:rPr lang="en-US" dirty="0"/>
              <a:t> </a:t>
            </a:r>
            <a:r>
              <a:rPr lang="en-US" dirty="0" err="1"/>
              <a:t>multimediali</a:t>
            </a:r>
            <a:r>
              <a:rPr lang="en-US" dirty="0"/>
              <a:t> e </a:t>
            </a:r>
            <a:r>
              <a:rPr lang="en-US" dirty="0" err="1"/>
              <a:t>struttura</a:t>
            </a:r>
            <a:r>
              <a:rPr lang="en-US" dirty="0"/>
              <a:t> del </a:t>
            </a:r>
            <a:r>
              <a:rPr lang="en-US" dirty="0" err="1"/>
              <a:t>documento</a:t>
            </a:r>
            <a:r>
              <a:rPr lang="en-US" dirty="0"/>
              <a:t>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/>
              <a:t>Il </a:t>
            </a:r>
            <a:r>
              <a:rPr lang="en-US" err="1"/>
              <a:t>formato</a:t>
            </a:r>
            <a:r>
              <a:rPr lang="en-US" dirty="0"/>
              <a:t> </a:t>
            </a:r>
            <a:r>
              <a:rPr lang="en-US" b="1" dirty="0"/>
              <a:t>.doc </a:t>
            </a:r>
            <a:r>
              <a:rPr lang="en-US" dirty="0"/>
              <a:t>è il </a:t>
            </a:r>
            <a:r>
              <a:rPr lang="en-US" err="1"/>
              <a:t>formato</a:t>
            </a:r>
            <a:r>
              <a:rPr lang="en-US" dirty="0"/>
              <a:t> </a:t>
            </a:r>
            <a:r>
              <a:rPr lang="en-US" err="1"/>
              <a:t>binario</a:t>
            </a:r>
            <a:r>
              <a:rPr lang="en-US" dirty="0"/>
              <a:t> </a:t>
            </a:r>
            <a:r>
              <a:rPr lang="en-US" err="1"/>
              <a:t>utilizzato</a:t>
            </a:r>
            <a:r>
              <a:rPr lang="en-US" dirty="0"/>
              <a:t> </a:t>
            </a:r>
            <a:r>
              <a:rPr lang="en-US" err="1"/>
              <a:t>dalle</a:t>
            </a:r>
            <a:r>
              <a:rPr lang="en-US" dirty="0"/>
              <a:t> </a:t>
            </a:r>
            <a:r>
              <a:rPr lang="en-US" err="1"/>
              <a:t>versioni</a:t>
            </a:r>
            <a:r>
              <a:rPr lang="en-US" dirty="0"/>
              <a:t> di Word </a:t>
            </a:r>
            <a:r>
              <a:rPr lang="en-US" err="1"/>
              <a:t>precedenti</a:t>
            </a:r>
            <a:r>
              <a:rPr lang="en-US" dirty="0"/>
              <a:t> al 2007. Oggi </a:t>
            </a:r>
            <a:r>
              <a:rPr lang="en-US" err="1"/>
              <a:t>viene</a:t>
            </a:r>
            <a:r>
              <a:rPr lang="en-US" dirty="0"/>
              <a:t> </a:t>
            </a:r>
            <a:r>
              <a:rPr lang="en-US" err="1"/>
              <a:t>usato</a:t>
            </a:r>
            <a:r>
              <a:rPr lang="en-US" dirty="0"/>
              <a:t> quasi </a:t>
            </a:r>
            <a:r>
              <a:rPr lang="en-US" err="1"/>
              <a:t>esclusivamente</a:t>
            </a:r>
            <a:r>
              <a:rPr lang="en-US" dirty="0"/>
              <a:t> per </a:t>
            </a:r>
            <a:r>
              <a:rPr lang="en-US" err="1"/>
              <a:t>garantire</a:t>
            </a:r>
            <a:r>
              <a:rPr lang="en-US" dirty="0"/>
              <a:t> </a:t>
            </a:r>
            <a:r>
              <a:rPr lang="en-US" err="1"/>
              <a:t>compatibilità</a:t>
            </a:r>
            <a:r>
              <a:rPr lang="en-US" dirty="0"/>
              <a:t> con </a:t>
            </a:r>
            <a:r>
              <a:rPr lang="en-US" err="1"/>
              <a:t>sistemi</a:t>
            </a:r>
            <a:r>
              <a:rPr lang="en-US" dirty="0"/>
              <a:t> legacy. Rispetto al .docx è </a:t>
            </a:r>
            <a:r>
              <a:rPr lang="en-US" err="1"/>
              <a:t>meno</a:t>
            </a:r>
            <a:r>
              <a:rPr lang="en-US" dirty="0"/>
              <a:t> </a:t>
            </a:r>
            <a:r>
              <a:rPr lang="en-US" err="1"/>
              <a:t>efficiente</a:t>
            </a:r>
            <a:r>
              <a:rPr lang="en-US" dirty="0"/>
              <a:t> e </a:t>
            </a:r>
            <a:r>
              <a:rPr lang="en-US" err="1"/>
              <a:t>più</a:t>
            </a:r>
            <a:r>
              <a:rPr lang="en-US" dirty="0"/>
              <a:t> </a:t>
            </a:r>
            <a:r>
              <a:rPr lang="en-US" err="1"/>
              <a:t>limitato</a:t>
            </a:r>
            <a:r>
              <a:rPr lang="en-US" dirty="0"/>
              <a:t> </a:t>
            </a:r>
            <a:r>
              <a:rPr lang="en-US" err="1"/>
              <a:t>nella</a:t>
            </a:r>
            <a:r>
              <a:rPr lang="en-US" dirty="0"/>
              <a:t> </a:t>
            </a:r>
            <a:r>
              <a:rPr lang="en-US" err="1"/>
              <a:t>gestione</a:t>
            </a:r>
            <a:r>
              <a:rPr lang="en-US" dirty="0"/>
              <a:t> delle </a:t>
            </a:r>
            <a:r>
              <a:rPr lang="en-US" err="1"/>
              <a:t>funzionalità</a:t>
            </a:r>
            <a:r>
              <a:rPr lang="en-US" dirty="0"/>
              <a:t> </a:t>
            </a:r>
            <a:r>
              <a:rPr lang="en-US" err="1"/>
              <a:t>avanzate</a:t>
            </a:r>
            <a:r>
              <a:rPr lang="en-US"/>
              <a:t>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/>
              <a:t>Il </a:t>
            </a:r>
            <a:r>
              <a:rPr lang="en-US" dirty="0" err="1"/>
              <a:t>formato</a:t>
            </a:r>
            <a:r>
              <a:rPr lang="en-US" dirty="0"/>
              <a:t> </a:t>
            </a:r>
            <a:r>
              <a:rPr lang="en-US" b="1" dirty="0"/>
              <a:t>.rtf </a:t>
            </a:r>
            <a:r>
              <a:rPr lang="en-US" dirty="0"/>
              <a:t>(Rich Text Format) </a:t>
            </a:r>
            <a:r>
              <a:rPr lang="en-US" dirty="0" err="1"/>
              <a:t>nasce</a:t>
            </a:r>
            <a:r>
              <a:rPr lang="en-US" dirty="0"/>
              <a:t> come </a:t>
            </a:r>
            <a:r>
              <a:rPr lang="en-US" dirty="0" err="1"/>
              <a:t>formato</a:t>
            </a:r>
            <a:r>
              <a:rPr lang="en-US" dirty="0"/>
              <a:t> di </a:t>
            </a:r>
            <a:r>
              <a:rPr lang="en-US" dirty="0" err="1"/>
              <a:t>interscambio</a:t>
            </a:r>
            <a:r>
              <a:rPr lang="en-US" dirty="0"/>
              <a:t>. </a:t>
            </a:r>
            <a:r>
              <a:rPr lang="en-US" dirty="0" err="1"/>
              <a:t>Mantiene</a:t>
            </a:r>
            <a:r>
              <a:rPr lang="en-US" dirty="0"/>
              <a:t> la </a:t>
            </a:r>
            <a:r>
              <a:rPr lang="en-US" dirty="0" err="1"/>
              <a:t>formattazione</a:t>
            </a:r>
            <a:r>
              <a:rPr lang="en-US" dirty="0"/>
              <a:t> di base (</a:t>
            </a:r>
            <a:r>
              <a:rPr lang="en-US" dirty="0" err="1"/>
              <a:t>grassetto</a:t>
            </a:r>
            <a:r>
              <a:rPr lang="en-US" dirty="0"/>
              <a:t>, </a:t>
            </a:r>
            <a:r>
              <a:rPr lang="en-US" dirty="0" err="1"/>
              <a:t>corsivo</a:t>
            </a:r>
            <a:r>
              <a:rPr lang="en-US" dirty="0"/>
              <a:t>, font, </a:t>
            </a:r>
            <a:r>
              <a:rPr lang="en-US" dirty="0" err="1"/>
              <a:t>allineamenti</a:t>
            </a:r>
            <a:r>
              <a:rPr lang="en-US" dirty="0"/>
              <a:t>), ma </a:t>
            </a:r>
            <a:r>
              <a:rPr lang="en-US" dirty="0" err="1"/>
              <a:t>rinuncia</a:t>
            </a:r>
            <a:r>
              <a:rPr lang="en-US" dirty="0"/>
              <a:t> a </a:t>
            </a:r>
            <a:r>
              <a:rPr lang="en-US" dirty="0" err="1"/>
              <a:t>elementi</a:t>
            </a:r>
            <a:r>
              <a:rPr lang="en-US" dirty="0"/>
              <a:t> </a:t>
            </a:r>
            <a:r>
              <a:rPr lang="en-US" dirty="0" err="1"/>
              <a:t>complessi</a:t>
            </a:r>
            <a:r>
              <a:rPr lang="en-US" dirty="0"/>
              <a:t>. Il </a:t>
            </a:r>
            <a:r>
              <a:rPr lang="en-US" dirty="0" err="1"/>
              <a:t>vantaggio</a:t>
            </a:r>
            <a:r>
              <a:rPr lang="en-US" dirty="0"/>
              <a:t> è </a:t>
            </a:r>
            <a:r>
              <a:rPr lang="en-US" dirty="0" err="1"/>
              <a:t>l’elevata</a:t>
            </a:r>
            <a:r>
              <a:rPr lang="en-US" dirty="0"/>
              <a:t> </a:t>
            </a:r>
            <a:r>
              <a:rPr lang="en-US" dirty="0" err="1"/>
              <a:t>compatibilità</a:t>
            </a:r>
            <a:r>
              <a:rPr lang="en-US" dirty="0"/>
              <a:t>: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aperto</a:t>
            </a:r>
            <a:r>
              <a:rPr lang="en-US" dirty="0"/>
              <a:t> </a:t>
            </a:r>
            <a:r>
              <a:rPr lang="en-US" dirty="0" err="1"/>
              <a:t>praticamente</a:t>
            </a:r>
            <a:r>
              <a:rPr lang="en-US" dirty="0"/>
              <a:t> da </a:t>
            </a:r>
            <a:r>
              <a:rPr lang="en-US" dirty="0" err="1"/>
              <a:t>qualsiasi</a:t>
            </a:r>
            <a:r>
              <a:rPr lang="en-US" dirty="0"/>
              <a:t> editor di testo </a:t>
            </a:r>
            <a:r>
              <a:rPr lang="en-US" dirty="0" err="1"/>
              <a:t>evoluto</a:t>
            </a:r>
            <a:r>
              <a:rPr lang="en-US" dirty="0"/>
              <a:t>, </a:t>
            </a:r>
            <a:r>
              <a:rPr lang="en-US" dirty="0" err="1"/>
              <a:t>indipendentemente</a:t>
            </a:r>
            <a:r>
              <a:rPr lang="en-US" dirty="0"/>
              <a:t> dal </a:t>
            </a:r>
            <a:r>
              <a:rPr lang="en-US" dirty="0" err="1"/>
              <a:t>sistema</a:t>
            </a:r>
            <a:r>
              <a:rPr lang="en-US" dirty="0"/>
              <a:t> </a:t>
            </a:r>
            <a:r>
              <a:rPr lang="en-US" dirty="0" err="1"/>
              <a:t>operativo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/>
              <a:t>Il </a:t>
            </a:r>
            <a:r>
              <a:rPr lang="en-US" err="1"/>
              <a:t>formato</a:t>
            </a:r>
            <a:r>
              <a:rPr lang="en-US" dirty="0"/>
              <a:t> .</a:t>
            </a:r>
            <a:r>
              <a:rPr lang="en-US" b="1" dirty="0"/>
              <a:t>pdf</a:t>
            </a:r>
            <a:r>
              <a:rPr lang="en-US" dirty="0"/>
              <a:t> è </a:t>
            </a:r>
            <a:r>
              <a:rPr lang="en-US" err="1"/>
              <a:t>pensato</a:t>
            </a:r>
            <a:r>
              <a:rPr lang="en-US" dirty="0"/>
              <a:t> per la </a:t>
            </a:r>
            <a:r>
              <a:rPr lang="en-US" err="1"/>
              <a:t>distribuzione</a:t>
            </a:r>
            <a:r>
              <a:rPr lang="en-US" dirty="0"/>
              <a:t>. Il </a:t>
            </a:r>
            <a:r>
              <a:rPr lang="en-US" err="1"/>
              <a:t>contenuto</a:t>
            </a:r>
            <a:r>
              <a:rPr lang="en-US" dirty="0"/>
              <a:t> </a:t>
            </a:r>
            <a:r>
              <a:rPr lang="en-US" err="1"/>
              <a:t>viene</a:t>
            </a:r>
            <a:r>
              <a:rPr lang="en-US" dirty="0"/>
              <a:t> “</a:t>
            </a:r>
            <a:r>
              <a:rPr lang="en-US" err="1"/>
              <a:t>cristallizzato</a:t>
            </a:r>
            <a:r>
              <a:rPr lang="en-US" dirty="0"/>
              <a:t>”: layout, font e </a:t>
            </a:r>
            <a:r>
              <a:rPr lang="en-US" err="1"/>
              <a:t>impaginazione</a:t>
            </a:r>
            <a:r>
              <a:rPr lang="en-US" dirty="0"/>
              <a:t> </a:t>
            </a:r>
            <a:r>
              <a:rPr lang="en-US" err="1"/>
              <a:t>restano</a:t>
            </a:r>
            <a:r>
              <a:rPr lang="en-US" dirty="0"/>
              <a:t> </a:t>
            </a:r>
            <a:r>
              <a:rPr lang="en-US" err="1"/>
              <a:t>invariati</a:t>
            </a:r>
            <a:r>
              <a:rPr lang="en-US" dirty="0"/>
              <a:t> </a:t>
            </a:r>
            <a:r>
              <a:rPr lang="en-US" err="1"/>
              <a:t>su</a:t>
            </a:r>
            <a:r>
              <a:rPr lang="en-US" dirty="0"/>
              <a:t> </a:t>
            </a:r>
            <a:r>
              <a:rPr lang="en-US" err="1"/>
              <a:t>qualsiasi</a:t>
            </a:r>
            <a:r>
              <a:rPr lang="en-US" dirty="0"/>
              <a:t> </a:t>
            </a:r>
            <a:r>
              <a:rPr lang="en-US" err="1"/>
              <a:t>dispositivo</a:t>
            </a:r>
            <a:r>
              <a:rPr lang="en-US" dirty="0"/>
              <a:t>. Non è </a:t>
            </a:r>
            <a:r>
              <a:rPr lang="en-US" err="1"/>
              <a:t>progettato</a:t>
            </a:r>
            <a:r>
              <a:rPr lang="en-US" dirty="0"/>
              <a:t> per la </a:t>
            </a:r>
            <a:r>
              <a:rPr lang="en-US" err="1"/>
              <a:t>modifica</a:t>
            </a:r>
            <a:r>
              <a:rPr lang="en-US" dirty="0"/>
              <a:t>, ma per la </a:t>
            </a:r>
            <a:r>
              <a:rPr lang="en-US" err="1"/>
              <a:t>consultazione</a:t>
            </a:r>
            <a:r>
              <a:rPr lang="en-US" dirty="0"/>
              <a:t> e la </a:t>
            </a:r>
            <a:r>
              <a:rPr lang="en-US" err="1"/>
              <a:t>stampa</a:t>
            </a:r>
            <a:r>
              <a:rPr lang="en-US"/>
              <a:t>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/>
              <a:t>Il </a:t>
            </a:r>
            <a:r>
              <a:rPr lang="en-US" err="1"/>
              <a:t>formato</a:t>
            </a:r>
            <a:r>
              <a:rPr lang="en-US" dirty="0"/>
              <a:t> </a:t>
            </a:r>
            <a:r>
              <a:rPr lang="en-US" b="1" dirty="0"/>
              <a:t>.</a:t>
            </a:r>
            <a:r>
              <a:rPr lang="en-US" b="1" err="1"/>
              <a:t>dotx</a:t>
            </a:r>
            <a:r>
              <a:rPr lang="en-US" b="1" dirty="0"/>
              <a:t> </a:t>
            </a:r>
            <a:r>
              <a:rPr lang="en-US" dirty="0"/>
              <a:t>è un </a:t>
            </a:r>
            <a:r>
              <a:rPr lang="en-US" err="1"/>
              <a:t>modello</a:t>
            </a:r>
            <a:r>
              <a:rPr lang="en-US" dirty="0"/>
              <a:t> di </a:t>
            </a:r>
            <a:r>
              <a:rPr lang="en-US" err="1"/>
              <a:t>documento</a:t>
            </a:r>
            <a:r>
              <a:rPr lang="en-US" dirty="0"/>
              <a:t>. Non </a:t>
            </a:r>
            <a:r>
              <a:rPr lang="en-US" err="1"/>
              <a:t>contiene</a:t>
            </a:r>
            <a:r>
              <a:rPr lang="en-US" dirty="0"/>
              <a:t> solo </a:t>
            </a:r>
            <a:r>
              <a:rPr lang="en-US" err="1"/>
              <a:t>contenuti</a:t>
            </a:r>
            <a:r>
              <a:rPr lang="en-US" dirty="0"/>
              <a:t>, ma </a:t>
            </a:r>
            <a:r>
              <a:rPr lang="en-US" err="1"/>
              <a:t>struttura</a:t>
            </a:r>
            <a:r>
              <a:rPr lang="en-US" dirty="0"/>
              <a:t>: </a:t>
            </a:r>
            <a:r>
              <a:rPr lang="en-US" err="1"/>
              <a:t>stili</a:t>
            </a:r>
            <a:r>
              <a:rPr lang="en-US" dirty="0"/>
              <a:t>, </a:t>
            </a:r>
            <a:r>
              <a:rPr lang="en-US" err="1"/>
              <a:t>intestazioni</a:t>
            </a:r>
            <a:r>
              <a:rPr lang="en-US" dirty="0"/>
              <a:t>, </a:t>
            </a:r>
            <a:r>
              <a:rPr lang="en-US" err="1"/>
              <a:t>formati</a:t>
            </a:r>
            <a:r>
              <a:rPr lang="en-US" dirty="0"/>
              <a:t> </a:t>
            </a:r>
            <a:r>
              <a:rPr lang="en-US" err="1"/>
              <a:t>predefiniti</a:t>
            </a:r>
            <a:r>
              <a:rPr lang="en-US" dirty="0"/>
              <a:t>. Serve per </a:t>
            </a:r>
            <a:r>
              <a:rPr lang="en-US" err="1"/>
              <a:t>creare</a:t>
            </a:r>
            <a:r>
              <a:rPr lang="en-US" dirty="0"/>
              <a:t> </a:t>
            </a:r>
            <a:r>
              <a:rPr lang="en-US" err="1"/>
              <a:t>nuovi</a:t>
            </a:r>
            <a:r>
              <a:rPr lang="en-US" dirty="0"/>
              <a:t> </a:t>
            </a:r>
            <a:r>
              <a:rPr lang="en-US" err="1"/>
              <a:t>documenti</a:t>
            </a:r>
            <a:r>
              <a:rPr lang="en-US" dirty="0"/>
              <a:t> </a:t>
            </a:r>
            <a:r>
              <a:rPr lang="en-US" err="1"/>
              <a:t>coerenti</a:t>
            </a:r>
            <a:r>
              <a:rPr lang="en-US" dirty="0"/>
              <a:t> </a:t>
            </a:r>
            <a:r>
              <a:rPr lang="en-US" err="1"/>
              <a:t>tra</a:t>
            </a:r>
            <a:r>
              <a:rPr lang="en-US" dirty="0"/>
              <a:t> loro, ad </a:t>
            </a:r>
            <a:r>
              <a:rPr lang="en-US" err="1"/>
              <a:t>esempio</a:t>
            </a:r>
            <a:r>
              <a:rPr lang="en-US" dirty="0"/>
              <a:t> carta </a:t>
            </a:r>
            <a:r>
              <a:rPr lang="en-US" err="1"/>
              <a:t>intestata</a:t>
            </a:r>
            <a:r>
              <a:rPr lang="en-US" dirty="0"/>
              <a:t>, </a:t>
            </a:r>
            <a:r>
              <a:rPr lang="en-US" err="1"/>
              <a:t>relazioni</a:t>
            </a:r>
            <a:r>
              <a:rPr lang="en-US"/>
              <a:t> standard o moduli.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dirty="0"/>
              <a:t>Il </a:t>
            </a:r>
            <a:r>
              <a:rPr lang="en-US" dirty="0" err="1"/>
              <a:t>formato</a:t>
            </a:r>
            <a:r>
              <a:rPr lang="en-US" dirty="0"/>
              <a:t> </a:t>
            </a:r>
            <a:r>
              <a:rPr lang="en-US" b="1" dirty="0"/>
              <a:t>.html </a:t>
            </a:r>
            <a:r>
              <a:rPr lang="en-US" dirty="0" err="1"/>
              <a:t>trasforma</a:t>
            </a:r>
            <a:r>
              <a:rPr lang="en-US" dirty="0"/>
              <a:t> il </a:t>
            </a:r>
            <a:r>
              <a:rPr lang="en-US" dirty="0" err="1"/>
              <a:t>documento</a:t>
            </a:r>
            <a:r>
              <a:rPr lang="en-US" dirty="0"/>
              <a:t> in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pagina</a:t>
            </a:r>
            <a:r>
              <a:rPr lang="en-US" dirty="0"/>
              <a:t> web. Il </a:t>
            </a:r>
            <a:r>
              <a:rPr lang="en-US" dirty="0" err="1"/>
              <a:t>contenuto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convertito</a:t>
            </a:r>
            <a:r>
              <a:rPr lang="en-US" dirty="0"/>
              <a:t> in </a:t>
            </a:r>
            <a:r>
              <a:rPr lang="en-US" dirty="0" err="1"/>
              <a:t>linguaggio</a:t>
            </a:r>
            <a:r>
              <a:rPr lang="en-US" dirty="0"/>
              <a:t> di markup, </a:t>
            </a:r>
            <a:r>
              <a:rPr lang="en-US" dirty="0" err="1"/>
              <a:t>rendendolo</a:t>
            </a:r>
            <a:r>
              <a:rPr lang="en-US" dirty="0"/>
              <a:t> </a:t>
            </a:r>
            <a:r>
              <a:rPr lang="en-US" dirty="0" err="1"/>
              <a:t>visualizzabile</a:t>
            </a:r>
            <a:r>
              <a:rPr lang="en-US" dirty="0"/>
              <a:t> </a:t>
            </a:r>
            <a:r>
              <a:rPr lang="en-US" dirty="0" err="1"/>
              <a:t>tramite</a:t>
            </a:r>
            <a:r>
              <a:rPr lang="en-US" dirty="0"/>
              <a:t> browser. È utile </a:t>
            </a:r>
            <a:r>
              <a:rPr lang="en-US" dirty="0" err="1"/>
              <a:t>quando</a:t>
            </a:r>
            <a:r>
              <a:rPr lang="en-US" dirty="0"/>
              <a:t> il </a:t>
            </a:r>
            <a:r>
              <a:rPr lang="en-US" dirty="0" err="1"/>
              <a:t>documento</a:t>
            </a:r>
            <a:r>
              <a:rPr lang="en-US" dirty="0"/>
              <a:t> </a:t>
            </a:r>
            <a:r>
              <a:rPr lang="en-US" dirty="0" err="1"/>
              <a:t>deve</a:t>
            </a:r>
            <a:r>
              <a:rPr lang="en-US" dirty="0"/>
              <a:t> </a:t>
            </a:r>
            <a:r>
              <a:rPr lang="en-US" dirty="0" err="1"/>
              <a:t>essere</a:t>
            </a:r>
            <a:r>
              <a:rPr lang="en-US" dirty="0"/>
              <a:t> </a:t>
            </a:r>
            <a:r>
              <a:rPr lang="en-US" dirty="0" err="1"/>
              <a:t>pubblicato</a:t>
            </a:r>
            <a:r>
              <a:rPr lang="en-US" dirty="0"/>
              <a:t> online, </a:t>
            </a:r>
            <a:r>
              <a:rPr lang="en-US" dirty="0" err="1"/>
              <a:t>anche</a:t>
            </a:r>
            <a:r>
              <a:rPr lang="en-US" dirty="0"/>
              <a:t> se la </a:t>
            </a:r>
            <a:r>
              <a:rPr lang="en-US" dirty="0" err="1"/>
              <a:t>resa</a:t>
            </a:r>
            <a:r>
              <a:rPr lang="en-US" dirty="0"/>
              <a:t> </a:t>
            </a:r>
            <a:r>
              <a:rPr lang="en-US" dirty="0" err="1"/>
              <a:t>grafica</a:t>
            </a:r>
            <a:r>
              <a:rPr lang="en-US" dirty="0"/>
              <a:t> </a:t>
            </a:r>
            <a:r>
              <a:rPr lang="en-US" dirty="0" err="1"/>
              <a:t>può</a:t>
            </a:r>
            <a:r>
              <a:rPr lang="en-US" dirty="0"/>
              <a:t> </a:t>
            </a:r>
            <a:r>
              <a:rPr lang="en-US" dirty="0" err="1"/>
              <a:t>differire</a:t>
            </a:r>
            <a:r>
              <a:rPr lang="en-US" dirty="0"/>
              <a:t> rispetto </a:t>
            </a:r>
            <a:r>
              <a:rPr lang="en-US" dirty="0" err="1"/>
              <a:t>all’originale</a:t>
            </a:r>
            <a:r>
              <a:rPr lang="en-US" dirty="0"/>
              <a:t> Word.</a:t>
            </a:r>
            <a:endParaRPr lang="en-US">
              <a:ea typeface="Calibri"/>
              <a:cs typeface="Calibri"/>
            </a:endParaRPr>
          </a:p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4352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92" y="2075974"/>
            <a:ext cx="4783098" cy="407765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15432" y="1087636"/>
            <a:ext cx="7485936" cy="1841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250"/>
              </a:lnSpc>
              <a:buNone/>
            </a:pPr>
            <a:r>
              <a:rPr lang="en-US" sz="58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Navigazione tra Documenti</a:t>
            </a:r>
            <a:endParaRPr lang="en-US" sz="5800" dirty="0"/>
          </a:p>
        </p:txBody>
      </p:sp>
      <p:sp>
        <p:nvSpPr>
          <p:cNvPr id="5" name="Text 1"/>
          <p:cNvSpPr/>
          <p:nvPr/>
        </p:nvSpPr>
        <p:spPr>
          <a:xfrm>
            <a:off x="6315432" y="2507337"/>
            <a:ext cx="7485936" cy="1755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È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possibile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lavorare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su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più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documenti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b="1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contemporaneamente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. Per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spostarsi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tra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documenti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aperti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,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utilizzare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b="1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la barra delle </a:t>
            </a:r>
            <a:r>
              <a:rPr lang="en-US" sz="2400" b="1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applicazioni</a:t>
            </a:r>
            <a:r>
              <a:rPr lang="en-US" sz="2400" b="1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in basso 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dove compare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un'anteprima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di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ciascun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documento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Word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aperto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.</a:t>
            </a:r>
            <a:endParaRPr lang="en-US" sz="2400" dirty="0">
              <a:latin typeface="Ancizar Serif"/>
            </a:endParaRPr>
          </a:p>
        </p:txBody>
      </p:sp>
      <p:sp>
        <p:nvSpPr>
          <p:cNvPr id="6" name="Text 2"/>
          <p:cNvSpPr/>
          <p:nvPr/>
        </p:nvSpPr>
        <p:spPr>
          <a:xfrm>
            <a:off x="6315432" y="5386388"/>
            <a:ext cx="7485936" cy="1755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Posizionando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il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puntatore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del mouse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sull'icona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di Word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nella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b="1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barra delle </a:t>
            </a:r>
            <a:r>
              <a:rPr lang="en-US" sz="2400" b="1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applicazioni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,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appariranno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le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anteprime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di tutti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i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documenti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aperti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. Basta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cliccare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su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quello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desiderato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per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visualizzarlo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.</a:t>
            </a:r>
            <a:endParaRPr lang="en-US" sz="2400" dirty="0">
              <a:latin typeface="Ancizar Serif"/>
            </a:endParaRPr>
          </a:p>
        </p:txBody>
      </p:sp>
      <p:sp>
        <p:nvSpPr>
          <p:cNvPr id="7" name="Text 3"/>
          <p:cNvSpPr/>
          <p:nvPr/>
        </p:nvSpPr>
        <p:spPr>
          <a:xfrm>
            <a:off x="5664041" y="7594163"/>
            <a:ext cx="2020729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4000083" y="7594163"/>
            <a:ext cx="4526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10</a:t>
            </a: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B8092-0585-76FE-D15D-8F77F4A8C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AF4A67C-7D0E-7275-690E-131989651517}"/>
              </a:ext>
            </a:extLst>
          </p:cNvPr>
          <p:cNvSpPr/>
          <p:nvPr/>
        </p:nvSpPr>
        <p:spPr>
          <a:xfrm>
            <a:off x="722896" y="194480"/>
            <a:ext cx="10111740" cy="823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450"/>
              </a:lnSpc>
              <a:buNone/>
            </a:pPr>
            <a:r>
              <a:rPr lang="en-US" sz="51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Personalizzazione delle Impostazioni</a:t>
            </a:r>
            <a:endParaRPr lang="en-US" sz="515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719EA200-E026-2A7B-F38A-95C62FAA1074}"/>
              </a:ext>
            </a:extLst>
          </p:cNvPr>
          <p:cNvSpPr/>
          <p:nvPr/>
        </p:nvSpPr>
        <p:spPr>
          <a:xfrm>
            <a:off x="9058751" y="3195638"/>
            <a:ext cx="3295888" cy="4119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FFFFF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Suggerimento</a:t>
            </a:r>
            <a:endParaRPr lang="en-US" sz="255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7FAEF277-62DA-63C0-6AC6-EC7618329676}"/>
              </a:ext>
            </a:extLst>
          </p:cNvPr>
          <p:cNvSpPr/>
          <p:nvPr/>
        </p:nvSpPr>
        <p:spPr>
          <a:xfrm>
            <a:off x="177641" y="7602498"/>
            <a:ext cx="2048470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A8D063F7-DB46-26B5-81B6-82B105F0C608}"/>
              </a:ext>
            </a:extLst>
          </p:cNvPr>
          <p:cNvSpPr/>
          <p:nvPr/>
        </p:nvSpPr>
        <p:spPr>
          <a:xfrm>
            <a:off x="13972342" y="7602498"/>
            <a:ext cx="480417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11</a:t>
            </a:r>
            <a:endParaRPr lang="en-US" sz="1600" dirty="0"/>
          </a:p>
        </p:txBody>
      </p:sp>
      <p:pic>
        <p:nvPicPr>
          <p:cNvPr id="12" name="Immagine 11" descr="Immagine che contiene testo, schermata, software, numero&#10;&#10;Il contenuto generato dall&amp;#39;IA potrebbe non essere corretto.">
            <a:extLst>
              <a:ext uri="{FF2B5EF4-FFF2-40B4-BE49-F238E27FC236}">
                <a16:creationId xmlns:a16="http://schemas.microsoft.com/office/drawing/2014/main" id="{350A40E5-9139-D46C-E8AB-63FDDB29B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859" y="1020536"/>
            <a:ext cx="8671832" cy="630282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43968D4-C986-3BF7-6FE9-12E11B9F53B7}"/>
              </a:ext>
            </a:extLst>
          </p:cNvPr>
          <p:cNvSpPr txBox="1"/>
          <p:nvPr/>
        </p:nvSpPr>
        <p:spPr>
          <a:xfrm>
            <a:off x="9677400" y="1173480"/>
            <a:ext cx="3002280" cy="62786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/>
              <a:t>Per </a:t>
            </a:r>
            <a:r>
              <a:rPr lang="en-US" sz="3200" dirty="0" err="1"/>
              <a:t>modificare</a:t>
            </a:r>
            <a:r>
              <a:rPr lang="en-US" sz="3200" dirty="0"/>
              <a:t> </a:t>
            </a:r>
            <a:r>
              <a:rPr lang="en-US" sz="3200" dirty="0" err="1"/>
              <a:t>queste</a:t>
            </a:r>
            <a:r>
              <a:rPr lang="en-US" sz="3200" dirty="0"/>
              <a:t> </a:t>
            </a:r>
            <a:r>
              <a:rPr lang="en-US" sz="3200" dirty="0" err="1"/>
              <a:t>impostazioni</a:t>
            </a:r>
            <a:r>
              <a:rPr lang="en-US" sz="3200" dirty="0"/>
              <a:t>, </a:t>
            </a:r>
            <a:r>
              <a:rPr lang="en-US" sz="3200" dirty="0" err="1"/>
              <a:t>dalla</a:t>
            </a:r>
            <a:r>
              <a:rPr lang="en-US" sz="3200" dirty="0"/>
              <a:t> </a:t>
            </a:r>
            <a:r>
              <a:rPr lang="en-US" sz="3200" dirty="0" err="1"/>
              <a:t>scheda</a:t>
            </a:r>
            <a:r>
              <a:rPr lang="en-US" sz="3200" dirty="0"/>
              <a:t> File </a:t>
            </a:r>
            <a:r>
              <a:rPr lang="en-US" sz="3200" dirty="0" err="1"/>
              <a:t>scegliamo</a:t>
            </a:r>
            <a:r>
              <a:rPr lang="en-US" sz="3200" dirty="0"/>
              <a:t> </a:t>
            </a:r>
            <a:r>
              <a:rPr lang="en-US" sz="3200" dirty="0" err="1"/>
              <a:t>Opzioni</a:t>
            </a:r>
            <a:r>
              <a:rPr lang="en-US" sz="3200" dirty="0"/>
              <a:t>: </a:t>
            </a:r>
            <a:r>
              <a:rPr lang="en-US" sz="3200" dirty="0" err="1"/>
              <a:t>si</a:t>
            </a:r>
            <a:r>
              <a:rPr lang="en-US" sz="3200" dirty="0"/>
              <a:t> </a:t>
            </a:r>
            <a:r>
              <a:rPr lang="en-US" sz="3200" dirty="0" err="1"/>
              <a:t>aprirà</a:t>
            </a:r>
            <a:r>
              <a:rPr lang="en-US" sz="3200" dirty="0"/>
              <a:t> la </a:t>
            </a:r>
            <a:r>
              <a:rPr lang="en-US" sz="3200" dirty="0" err="1"/>
              <a:t>finestra</a:t>
            </a:r>
            <a:r>
              <a:rPr lang="en-US" sz="3200" dirty="0"/>
              <a:t> </a:t>
            </a:r>
            <a:r>
              <a:rPr lang="en-US" sz="3200" dirty="0" err="1"/>
              <a:t>Opzioni</a:t>
            </a:r>
            <a:r>
              <a:rPr lang="en-US" sz="3200" dirty="0"/>
              <a:t> di Word, </a:t>
            </a:r>
            <a:r>
              <a:rPr lang="en-US" sz="3200" dirty="0" err="1"/>
              <a:t>composta</a:t>
            </a:r>
            <a:r>
              <a:rPr lang="en-US" sz="3200" dirty="0"/>
              <a:t> da </a:t>
            </a:r>
            <a:r>
              <a:rPr lang="en-US" sz="3200" dirty="0" err="1"/>
              <a:t>molte</a:t>
            </a:r>
            <a:r>
              <a:rPr lang="en-US" sz="3200" dirty="0"/>
              <a:t> </a:t>
            </a:r>
            <a:r>
              <a:rPr lang="en-US" sz="3200" dirty="0" err="1"/>
              <a:t>schede</a:t>
            </a:r>
            <a:r>
              <a:rPr lang="en-US" sz="3200" dirty="0"/>
              <a:t> o </a:t>
            </a:r>
            <a:r>
              <a:rPr lang="en-US" sz="3200" dirty="0" err="1"/>
              <a:t>finestre</a:t>
            </a:r>
            <a:r>
              <a:rPr lang="en-US" sz="3200" dirty="0"/>
              <a:t> di </a:t>
            </a:r>
            <a:r>
              <a:rPr lang="en-US" sz="3200" dirty="0" err="1"/>
              <a:t>dialogo</a:t>
            </a:r>
            <a:r>
              <a:rPr lang="en-US" sz="3200" dirty="0"/>
              <a:t>.</a:t>
            </a:r>
          </a:p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2227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1117044"/>
            <a:ext cx="10111740" cy="823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450"/>
              </a:lnSpc>
              <a:buNone/>
            </a:pPr>
            <a:r>
              <a:rPr lang="en-US" sz="51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Personalizzazione delle Impostazioni</a:t>
            </a:r>
            <a:endParaRPr lang="en-US" sz="5150" dirty="0"/>
          </a:p>
        </p:txBody>
      </p:sp>
      <p:sp>
        <p:nvSpPr>
          <p:cNvPr id="3" name="Text 1"/>
          <p:cNvSpPr/>
          <p:nvPr/>
        </p:nvSpPr>
        <p:spPr>
          <a:xfrm>
            <a:off x="829032" y="2368748"/>
            <a:ext cx="12972336" cy="372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Word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permette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di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personalizzare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diverse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opzioni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di base per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adattare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il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programma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alle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proprie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esigenze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.</a:t>
            </a:r>
            <a:endParaRPr lang="en-US" sz="2400">
              <a:latin typeface="Ancizar Serif"/>
              <a:ea typeface="Calibri"/>
              <a:cs typeface="Calibri"/>
            </a:endParaRPr>
          </a:p>
        </p:txBody>
      </p:sp>
      <p:sp>
        <p:nvSpPr>
          <p:cNvPr id="4" name="Text 2"/>
          <p:cNvSpPr/>
          <p:nvPr/>
        </p:nvSpPr>
        <p:spPr>
          <a:xfrm>
            <a:off x="829032" y="3195638"/>
            <a:ext cx="3295888" cy="4119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Opzioni Principali</a:t>
            </a:r>
            <a:endParaRPr lang="en-US" sz="2550" dirty="0"/>
          </a:p>
        </p:txBody>
      </p:sp>
      <p:sp>
        <p:nvSpPr>
          <p:cNvPr id="5" name="Text 3"/>
          <p:cNvSpPr/>
          <p:nvPr/>
        </p:nvSpPr>
        <p:spPr>
          <a:xfrm>
            <a:off x="829032" y="3821430"/>
            <a:ext cx="7537847" cy="21612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32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Nome </a:t>
            </a:r>
            <a:r>
              <a:rPr lang="en-US" sz="32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utente</a:t>
            </a:r>
            <a:r>
              <a:rPr lang="en-US" sz="32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e </a:t>
            </a:r>
            <a:r>
              <a:rPr lang="en-US" sz="32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iniziali</a:t>
            </a:r>
            <a:endParaRPr lang="en-US" sz="3200">
              <a:latin typeface="Ancizar Serif"/>
              <a:ea typeface="Calibri"/>
              <a:cs typeface="Calibri"/>
            </a:endParaRPr>
          </a:p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32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Cartella</a:t>
            </a:r>
            <a:r>
              <a:rPr lang="en-US" sz="32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32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predefinita</a:t>
            </a:r>
            <a:r>
              <a:rPr lang="en-US" sz="32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per </a:t>
            </a:r>
            <a:r>
              <a:rPr lang="en-US" sz="32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salvare</a:t>
            </a:r>
            <a:r>
              <a:rPr lang="en-US" sz="32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32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i</a:t>
            </a:r>
            <a:r>
              <a:rPr lang="en-US" sz="32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32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documenti</a:t>
            </a:r>
            <a:endParaRPr lang="en-US" sz="3200">
              <a:latin typeface="Ancizar Serif"/>
              <a:ea typeface="Calibri"/>
              <a:cs typeface="Calibri"/>
            </a:endParaRPr>
          </a:p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32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Formato di </a:t>
            </a:r>
            <a:r>
              <a:rPr lang="en-US" sz="32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salvataggio</a:t>
            </a:r>
            <a:r>
              <a:rPr lang="en-US" sz="32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32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predefinito</a:t>
            </a:r>
            <a:endParaRPr lang="en-US" sz="3200">
              <a:latin typeface="Ancizar Serif"/>
              <a:ea typeface="Calibri"/>
              <a:cs typeface="Calibri"/>
            </a:endParaRPr>
          </a:p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32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Frequenza</a:t>
            </a:r>
            <a:r>
              <a:rPr lang="en-US" sz="32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del </a:t>
            </a:r>
            <a:r>
              <a:rPr lang="en-US" sz="32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salvataggio</a:t>
            </a:r>
            <a:r>
              <a:rPr lang="en-US" sz="32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32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automatico</a:t>
            </a:r>
            <a:endParaRPr lang="en-US" sz="3200">
              <a:latin typeface="Ancizar Serif"/>
              <a:ea typeface="Calibri"/>
              <a:cs typeface="Calibri"/>
            </a:endParaRPr>
          </a:p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32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Lingua di </a:t>
            </a:r>
            <a:r>
              <a:rPr lang="en-US" sz="32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correzione</a:t>
            </a:r>
            <a:r>
              <a:rPr lang="en-US" sz="32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32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ortografica</a:t>
            </a:r>
            <a:endParaRPr lang="en-US" sz="3200">
              <a:latin typeface="Ancizar Serif"/>
              <a:ea typeface="Calibri"/>
              <a:cs typeface="Calibri"/>
            </a:endParaRPr>
          </a:p>
        </p:txBody>
      </p:sp>
      <p:sp>
        <p:nvSpPr>
          <p:cNvPr id="6" name="Text 4"/>
          <p:cNvSpPr/>
          <p:nvPr/>
        </p:nvSpPr>
        <p:spPr>
          <a:xfrm>
            <a:off x="829032" y="6175177"/>
            <a:ext cx="7537847" cy="7448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Per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accedere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alle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opzioni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: File →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Opzioni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→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selezionare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la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categoria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desiderata.</a:t>
            </a:r>
            <a:endParaRPr lang="en-US" sz="2400">
              <a:latin typeface="Ancizar Serif"/>
              <a:ea typeface="Calibri"/>
              <a:cs typeface="Calibri"/>
            </a:endParaRPr>
          </a:p>
        </p:txBody>
      </p:sp>
      <p:sp>
        <p:nvSpPr>
          <p:cNvPr id="7" name="Shape 5"/>
          <p:cNvSpPr/>
          <p:nvPr/>
        </p:nvSpPr>
        <p:spPr>
          <a:xfrm>
            <a:off x="8807172" y="2981801"/>
            <a:ext cx="5183029" cy="4130754"/>
          </a:xfrm>
          <a:prstGeom prst="roundRect">
            <a:avLst>
              <a:gd name="adj" fmla="val 221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>
                <a:lumMod val="75000"/>
              </a:schemeClr>
            </a:solidFill>
          </a:ln>
        </p:spPr>
      </p:sp>
      <p:sp>
        <p:nvSpPr>
          <p:cNvPr id="8" name="Text 6"/>
          <p:cNvSpPr/>
          <p:nvPr/>
        </p:nvSpPr>
        <p:spPr>
          <a:xfrm>
            <a:off x="9058751" y="3195638"/>
            <a:ext cx="3295888" cy="4119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FFFFF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Suggerimento</a:t>
            </a:r>
            <a:endParaRPr lang="en-US" sz="2550" dirty="0"/>
          </a:p>
        </p:txBody>
      </p:sp>
      <p:sp>
        <p:nvSpPr>
          <p:cNvPr id="9" name="Text 7"/>
          <p:cNvSpPr/>
          <p:nvPr/>
        </p:nvSpPr>
        <p:spPr>
          <a:xfrm>
            <a:off x="9058751" y="3821430"/>
            <a:ext cx="4679871" cy="1117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dirty="0" err="1">
                <a:solidFill>
                  <a:srgbClr val="FFFFFF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Impostare</a:t>
            </a:r>
            <a:r>
              <a:rPr lang="en-US" sz="2800" dirty="0">
                <a:solidFill>
                  <a:srgbClr val="FFFFFF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il </a:t>
            </a:r>
            <a:r>
              <a:rPr lang="en-US" sz="2800" dirty="0" err="1">
                <a:solidFill>
                  <a:srgbClr val="FFFFFF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salvataggio</a:t>
            </a:r>
            <a:r>
              <a:rPr lang="en-US" sz="2800" dirty="0">
                <a:solidFill>
                  <a:srgbClr val="FFFFFF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automatico</a:t>
            </a:r>
            <a:r>
              <a:rPr lang="en-US" sz="2800" dirty="0">
                <a:solidFill>
                  <a:srgbClr val="FFFFFF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ogni 5-10 </a:t>
            </a:r>
            <a:r>
              <a:rPr lang="en-US" sz="2800" dirty="0" err="1">
                <a:solidFill>
                  <a:srgbClr val="FFFFFF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minuti</a:t>
            </a:r>
            <a:r>
              <a:rPr lang="en-US" sz="2800" dirty="0">
                <a:solidFill>
                  <a:srgbClr val="FFFFFF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per </a:t>
            </a:r>
            <a:r>
              <a:rPr lang="en-US" sz="2800" dirty="0" err="1">
                <a:solidFill>
                  <a:srgbClr val="FFFFFF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evitare</a:t>
            </a:r>
            <a:r>
              <a:rPr lang="en-US" sz="2800" dirty="0">
                <a:solidFill>
                  <a:srgbClr val="FFFFFF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perdite</a:t>
            </a:r>
            <a:r>
              <a:rPr lang="en-US" sz="2800" dirty="0">
                <a:solidFill>
                  <a:srgbClr val="FFFFFF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di </a:t>
            </a:r>
            <a:r>
              <a:rPr lang="en-US" sz="2800" dirty="0" err="1">
                <a:solidFill>
                  <a:srgbClr val="FFFFFF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dati</a:t>
            </a:r>
            <a:r>
              <a:rPr lang="en-US" sz="2800" dirty="0">
                <a:solidFill>
                  <a:srgbClr val="FFFFFF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in </a:t>
            </a:r>
            <a:r>
              <a:rPr lang="en-US" sz="2800" dirty="0" err="1">
                <a:solidFill>
                  <a:srgbClr val="FFFFFF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caso</a:t>
            </a:r>
            <a:r>
              <a:rPr lang="en-US" sz="2800" dirty="0">
                <a:solidFill>
                  <a:srgbClr val="FFFFFF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di </a:t>
            </a:r>
            <a:r>
              <a:rPr lang="en-US" sz="2800" dirty="0" err="1">
                <a:solidFill>
                  <a:srgbClr val="FFFFFF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problemi</a:t>
            </a:r>
            <a:r>
              <a:rPr lang="en-US" sz="2800" dirty="0">
                <a:solidFill>
                  <a:srgbClr val="FFFFFF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800" dirty="0" err="1">
                <a:solidFill>
                  <a:srgbClr val="FFFFFF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tecnici</a:t>
            </a:r>
            <a:r>
              <a:rPr lang="en-US" sz="2800" dirty="0">
                <a:solidFill>
                  <a:srgbClr val="FFFFFF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.</a:t>
            </a:r>
            <a:endParaRPr lang="en-US" sz="2800" dirty="0">
              <a:latin typeface="Ancizar Serif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77641" y="7602498"/>
            <a:ext cx="2048470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3972342" y="7602498"/>
            <a:ext cx="480417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11</a:t>
            </a:r>
            <a:endParaRPr lang="en-US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8211" y="172811"/>
            <a:ext cx="7755017" cy="969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600"/>
              </a:lnSpc>
              <a:buNone/>
            </a:pPr>
            <a:r>
              <a:rPr lang="en-US" sz="61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Guida e Supporto</a:t>
            </a:r>
            <a:endParaRPr lang="en-US" sz="6100" dirty="0"/>
          </a:p>
        </p:txBody>
      </p:sp>
      <p:sp>
        <p:nvSpPr>
          <p:cNvPr id="13" name="Text 11"/>
          <p:cNvSpPr/>
          <p:nvPr/>
        </p:nvSpPr>
        <p:spPr>
          <a:xfrm>
            <a:off x="177641" y="7589996"/>
            <a:ext cx="2008942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4011870" y="7589996"/>
            <a:ext cx="44088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12</a:t>
            </a:r>
            <a:endParaRPr lang="en-US" sz="1600" dirty="0"/>
          </a:p>
        </p:txBody>
      </p:sp>
      <p:sp>
        <p:nvSpPr>
          <p:cNvPr id="17" name="Text 1">
            <a:extLst>
              <a:ext uri="{FF2B5EF4-FFF2-40B4-BE49-F238E27FC236}">
                <a16:creationId xmlns:a16="http://schemas.microsoft.com/office/drawing/2014/main" id="{8E549AFA-1748-9FFE-63F9-C1F6D31001AA}"/>
              </a:ext>
            </a:extLst>
          </p:cNvPr>
          <p:cNvSpPr/>
          <p:nvPr/>
        </p:nvSpPr>
        <p:spPr>
          <a:xfrm>
            <a:off x="6365506" y="190653"/>
            <a:ext cx="8517902" cy="962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Word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offre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un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sistema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di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guida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integrato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accessibile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tramite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il campo "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Aiutami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..."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nella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barra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multifunzione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.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Digitando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termini di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ricerca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, il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sistema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propone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suggerimenti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e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apre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la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guida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contestuale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.</a:t>
            </a:r>
            <a:endParaRPr lang="en-US" sz="2300" dirty="0">
              <a:latin typeface="Ancizar Serif"/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3" name="Immagine 2" descr="Immagine che contiene testo, schermata, Carattere, numero&#10;&#10;Il contenuto generato dall&amp;#39;IA potrebbe non essere corretto.">
            <a:extLst>
              <a:ext uri="{FF2B5EF4-FFF2-40B4-BE49-F238E27FC236}">
                <a16:creationId xmlns:a16="http://schemas.microsoft.com/office/drawing/2014/main" id="{17378315-4DAF-0619-5243-E9B8F8D30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8052" y="3591878"/>
            <a:ext cx="3152775" cy="290512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794007A-0CCF-8E40-21D3-7CC927786100}"/>
              </a:ext>
            </a:extLst>
          </p:cNvPr>
          <p:cNvSpPr txBox="1"/>
          <p:nvPr/>
        </p:nvSpPr>
        <p:spPr>
          <a:xfrm>
            <a:off x="792480" y="5928360"/>
            <a:ext cx="102870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Se non </a:t>
            </a:r>
            <a:r>
              <a:rPr lang="en-US" sz="2400" dirty="0" err="1"/>
              <a:t>individuiamo</a:t>
            </a:r>
            <a:r>
              <a:rPr lang="en-US" sz="2400" dirty="0"/>
              <a:t> </a:t>
            </a:r>
            <a:r>
              <a:rPr lang="en-US" sz="2400" dirty="0" err="1"/>
              <a:t>l’argomento</a:t>
            </a:r>
            <a:r>
              <a:rPr lang="en-US" sz="2400" dirty="0"/>
              <a:t> </a:t>
            </a:r>
            <a:r>
              <a:rPr lang="en-US" sz="2400" dirty="0" err="1"/>
              <a:t>che</a:t>
            </a:r>
            <a:r>
              <a:rPr lang="en-US" sz="2400" dirty="0"/>
              <a:t> ci </a:t>
            </a:r>
            <a:r>
              <a:rPr lang="en-US" sz="2400" dirty="0" err="1"/>
              <a:t>interessa</a:t>
            </a:r>
            <a:r>
              <a:rPr lang="en-US" sz="2400" dirty="0"/>
              <a:t>, </a:t>
            </a:r>
            <a:r>
              <a:rPr lang="en-US" sz="2400" dirty="0" err="1"/>
              <a:t>clicchiamo</a:t>
            </a:r>
            <a:r>
              <a:rPr lang="en-US" sz="2400" dirty="0"/>
              <a:t> </a:t>
            </a:r>
            <a:r>
              <a:rPr lang="en-US" sz="2400" dirty="0" err="1"/>
              <a:t>sulla</a:t>
            </a:r>
            <a:r>
              <a:rPr lang="en-US" sz="2400" dirty="0"/>
              <a:t> penultima voce </a:t>
            </a:r>
            <a:r>
              <a:rPr lang="en-US" sz="2400" dirty="0" err="1"/>
              <a:t>dell’elenco</a:t>
            </a:r>
            <a:r>
              <a:rPr lang="en-US" sz="2400" dirty="0"/>
              <a:t> (</a:t>
            </a:r>
            <a:r>
              <a:rPr lang="en-US" sz="2400" dirty="0" err="1"/>
              <a:t>Visualizza</a:t>
            </a:r>
            <a:r>
              <a:rPr lang="en-US" sz="2400" dirty="0"/>
              <a:t> la Guida per...) per </a:t>
            </a:r>
            <a:r>
              <a:rPr lang="en-US" sz="2400" dirty="0" err="1"/>
              <a:t>aprire</a:t>
            </a:r>
            <a:r>
              <a:rPr lang="en-US" sz="2400" dirty="0"/>
              <a:t> la vera e propria Guida in </a:t>
            </a:r>
            <a:r>
              <a:rPr lang="en-US" sz="2400" dirty="0" err="1"/>
              <a:t>linea</a:t>
            </a:r>
            <a:r>
              <a:rPr lang="en-US" sz="2400" dirty="0"/>
              <a:t> dove </a:t>
            </a:r>
            <a:r>
              <a:rPr lang="en-US" sz="2400" dirty="0" err="1"/>
              <a:t>saranno</a:t>
            </a:r>
            <a:r>
              <a:rPr lang="en-US" sz="2400" dirty="0"/>
              <a:t> </a:t>
            </a:r>
            <a:r>
              <a:rPr lang="en-US" sz="2400" dirty="0" err="1"/>
              <a:t>visualizzati</a:t>
            </a:r>
            <a:r>
              <a:rPr lang="en-US" sz="2400" dirty="0"/>
              <a:t> </a:t>
            </a:r>
            <a:r>
              <a:rPr lang="en-US" sz="2400" dirty="0" err="1"/>
              <a:t>gli</a:t>
            </a:r>
            <a:r>
              <a:rPr lang="en-US" sz="2400" dirty="0"/>
              <a:t> </a:t>
            </a:r>
            <a:r>
              <a:rPr lang="en-US" sz="2400" dirty="0" err="1"/>
              <a:t>argo</a:t>
            </a:r>
            <a:r>
              <a:rPr lang="en-US" sz="2400" dirty="0"/>
              <a:t>- </a:t>
            </a:r>
            <a:r>
              <a:rPr lang="en-US" sz="2400" dirty="0" err="1"/>
              <a:t>menti</a:t>
            </a:r>
            <a:r>
              <a:rPr lang="en-US" sz="2400" dirty="0"/>
              <a:t> </a:t>
            </a:r>
            <a:r>
              <a:rPr lang="en-US" sz="2400" dirty="0" err="1"/>
              <a:t>relativi</a:t>
            </a:r>
            <a:r>
              <a:rPr lang="en-US" sz="2400" dirty="0"/>
              <a:t> a </a:t>
            </a:r>
            <a:r>
              <a:rPr lang="en-US" sz="2400" dirty="0" err="1"/>
              <a:t>quanto</a:t>
            </a:r>
            <a:r>
              <a:rPr lang="en-US" sz="2400" dirty="0"/>
              <a:t> </a:t>
            </a:r>
            <a:r>
              <a:rPr lang="en-US" sz="2400" dirty="0" err="1"/>
              <a:t>cerchiamo</a:t>
            </a:r>
            <a:endParaRPr lang="en-US" sz="2400" dirty="0" err="1">
              <a:ea typeface="Calibri"/>
              <a:cs typeface="Calibri"/>
            </a:endParaRPr>
          </a:p>
          <a:p>
            <a:pPr algn="ctr"/>
            <a:endParaRPr lang="it-IT"/>
          </a:p>
        </p:txBody>
      </p:sp>
      <p:pic>
        <p:nvPicPr>
          <p:cNvPr id="5" name="Immagine 4" descr="Immagine che contiene testo, Carattere, linea, Blu elettrico&#10;&#10;Il contenuto generato dall&amp;#39;IA potrebbe non essere corretto.">
            <a:extLst>
              <a:ext uri="{FF2B5EF4-FFF2-40B4-BE49-F238E27FC236}">
                <a16:creationId xmlns:a16="http://schemas.microsoft.com/office/drawing/2014/main" id="{1879D263-1F96-8EC6-ACA5-44F07F7F4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65" y="2498408"/>
            <a:ext cx="10527030" cy="109918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D0A57741-8314-992C-67DD-E8B6074A55E9}"/>
              </a:ext>
            </a:extLst>
          </p:cNvPr>
          <p:cNvSpPr txBox="1"/>
          <p:nvPr/>
        </p:nvSpPr>
        <p:spPr>
          <a:xfrm>
            <a:off x="563880" y="3840480"/>
            <a:ext cx="1007364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Alla fine della barra </a:t>
            </a:r>
            <a:r>
              <a:rPr lang="en-US" sz="2400" dirty="0" err="1"/>
              <a:t>multifunzione</a:t>
            </a:r>
            <a:r>
              <a:rPr lang="en-US" sz="2400" dirty="0"/>
              <a:t>, dopo </a:t>
            </a:r>
            <a:r>
              <a:rPr lang="en-US" sz="2400" dirty="0" err="1"/>
              <a:t>l’ultima</a:t>
            </a:r>
            <a:r>
              <a:rPr lang="en-US" sz="2400" dirty="0"/>
              <a:t> </a:t>
            </a:r>
            <a:r>
              <a:rPr lang="en-US" sz="2400" dirty="0" err="1"/>
              <a:t>scheda</a:t>
            </a:r>
            <a:r>
              <a:rPr lang="en-US" sz="2400" dirty="0"/>
              <a:t>, è </a:t>
            </a:r>
            <a:r>
              <a:rPr lang="en-US" sz="2400" dirty="0" err="1"/>
              <a:t>presente</a:t>
            </a:r>
            <a:r>
              <a:rPr lang="en-US" sz="2400" dirty="0"/>
              <a:t> un campo con </a:t>
            </a:r>
            <a:r>
              <a:rPr lang="en-US" sz="2400" dirty="0" err="1"/>
              <a:t>l’icona</a:t>
            </a:r>
            <a:r>
              <a:rPr lang="en-US" sz="2400" dirty="0"/>
              <a:t> di </a:t>
            </a:r>
            <a:r>
              <a:rPr lang="en-US" sz="2400" dirty="0" err="1"/>
              <a:t>una</a:t>
            </a:r>
            <a:r>
              <a:rPr lang="en-US" sz="2400" dirty="0"/>
              <a:t> </a:t>
            </a:r>
            <a:r>
              <a:rPr lang="en-US" sz="2400" dirty="0" err="1"/>
              <a:t>lampadina</a:t>
            </a:r>
            <a:r>
              <a:rPr lang="en-US" sz="2400" dirty="0"/>
              <a:t> e la </a:t>
            </a:r>
            <a:r>
              <a:rPr lang="en-US" sz="2400" dirty="0" err="1"/>
              <a:t>scritta</a:t>
            </a:r>
            <a:r>
              <a:rPr lang="en-US" sz="2400" dirty="0"/>
              <a:t> </a:t>
            </a:r>
            <a:r>
              <a:rPr lang="en-US" sz="2400" dirty="0" err="1"/>
              <a:t>Aiutami</a:t>
            </a:r>
            <a:r>
              <a:rPr lang="en-US" sz="2400" dirty="0"/>
              <a:t>... </a:t>
            </a:r>
            <a:r>
              <a:rPr lang="en-US" sz="2400" dirty="0" err="1"/>
              <a:t>oppure</a:t>
            </a:r>
            <a:r>
              <a:rPr lang="en-US" sz="2400" dirty="0"/>
              <a:t> Che </a:t>
            </a:r>
            <a:r>
              <a:rPr lang="en-US" sz="2400" dirty="0" err="1"/>
              <a:t>cosa</a:t>
            </a:r>
            <a:r>
              <a:rPr lang="en-US" sz="2400" dirty="0"/>
              <a:t> </a:t>
            </a:r>
            <a:r>
              <a:rPr lang="en-US" sz="2400" dirty="0" err="1"/>
              <a:t>si</a:t>
            </a:r>
            <a:r>
              <a:rPr lang="en-US" sz="2400" dirty="0"/>
              <a:t> </a:t>
            </a:r>
            <a:r>
              <a:rPr lang="en-US" sz="2400" dirty="0" err="1"/>
              <a:t>desidera</a:t>
            </a:r>
            <a:r>
              <a:rPr lang="en-US" sz="2400" dirty="0"/>
              <a:t> fare?</a:t>
            </a:r>
          </a:p>
          <a:p>
            <a:pPr algn="ctr"/>
            <a:endParaRPr lang="it-IT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E00C792B-5CA7-D636-F000-557D31004B9A}"/>
              </a:ext>
            </a:extLst>
          </p:cNvPr>
          <p:cNvCxnSpPr/>
          <p:nvPr/>
        </p:nvCxnSpPr>
        <p:spPr>
          <a:xfrm flipV="1">
            <a:off x="7774133" y="3189612"/>
            <a:ext cx="706780" cy="213137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E0B899D8-307C-3C0C-B0B6-D4A22C4D33A2}"/>
              </a:ext>
            </a:extLst>
          </p:cNvPr>
          <p:cNvCxnSpPr>
            <a:cxnSpLocks/>
          </p:cNvCxnSpPr>
          <p:nvPr/>
        </p:nvCxnSpPr>
        <p:spPr>
          <a:xfrm flipV="1">
            <a:off x="11492692" y="5948052"/>
            <a:ext cx="706780" cy="213137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1BB79-D486-457B-5D6A-B497C24E9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709FDC8-6AF5-2483-FD99-372CC19FDDBD}"/>
              </a:ext>
            </a:extLst>
          </p:cNvPr>
          <p:cNvSpPr/>
          <p:nvPr/>
        </p:nvSpPr>
        <p:spPr>
          <a:xfrm>
            <a:off x="829032" y="397431"/>
            <a:ext cx="7755017" cy="969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600"/>
              </a:lnSpc>
              <a:buNone/>
            </a:pPr>
            <a:r>
              <a:rPr lang="en-US" sz="61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Strumenti di Zoom</a:t>
            </a:r>
            <a:endParaRPr lang="en-US" sz="61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6E05577F-1C1E-CD7A-C86A-19BD41826CFB}"/>
              </a:ext>
            </a:extLst>
          </p:cNvPr>
          <p:cNvSpPr/>
          <p:nvPr/>
        </p:nvSpPr>
        <p:spPr>
          <a:xfrm>
            <a:off x="829032" y="1577816"/>
            <a:ext cx="12972336" cy="947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Gli strumenti di zoom permettono di ingrandire o ridurre la visualizzazione del documento senza modificare le dimensioni di stampa.</a:t>
            </a:r>
            <a:endParaRPr lang="en-US" sz="2300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FA01518A-B0E7-223E-C2FF-7801738B3CBE}"/>
              </a:ext>
            </a:extLst>
          </p:cNvPr>
          <p:cNvSpPr/>
          <p:nvPr/>
        </p:nvSpPr>
        <p:spPr>
          <a:xfrm>
            <a:off x="177641" y="7589996"/>
            <a:ext cx="2008942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81C90CC4-6B0C-4E73-4BD2-96E4C125AE21}"/>
              </a:ext>
            </a:extLst>
          </p:cNvPr>
          <p:cNvSpPr/>
          <p:nvPr/>
        </p:nvSpPr>
        <p:spPr>
          <a:xfrm>
            <a:off x="14011870" y="7589996"/>
            <a:ext cx="44088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13</a:t>
            </a:r>
            <a:endParaRPr lang="en-US" sz="1600" dirty="0"/>
          </a:p>
        </p:txBody>
      </p:sp>
      <p:pic>
        <p:nvPicPr>
          <p:cNvPr id="15" name="Immagine 14" descr="Immagine che contiene testo, schermata, schermo, numero&#10;&#10;Il contenuto generato dall&amp;#39;IA potrebbe non essere corretto.">
            <a:extLst>
              <a:ext uri="{FF2B5EF4-FFF2-40B4-BE49-F238E27FC236}">
                <a16:creationId xmlns:a16="http://schemas.microsoft.com/office/drawing/2014/main" id="{F83887C2-9A59-3585-56C8-621302585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93" y="2522764"/>
            <a:ext cx="4626428" cy="4152900"/>
          </a:xfrm>
          <a:prstGeom prst="rect">
            <a:avLst/>
          </a:prstGeom>
        </p:spPr>
      </p:pic>
      <p:pic>
        <p:nvPicPr>
          <p:cNvPr id="16" name="Immagine 15" descr="Immagine che contiene schermata, testo, linea, pinza&#10;&#10;Il contenuto generato dall&amp;#39;IA potrebbe non essere corretto.">
            <a:extLst>
              <a:ext uri="{FF2B5EF4-FFF2-40B4-BE49-F238E27FC236}">
                <a16:creationId xmlns:a16="http://schemas.microsoft.com/office/drawing/2014/main" id="{3583171F-BCC3-6C32-1100-BF0970B2F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5889" y="2517049"/>
            <a:ext cx="3457575" cy="628650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8E89716-91EA-2A3B-837A-C554803D0049}"/>
              </a:ext>
            </a:extLst>
          </p:cNvPr>
          <p:cNvSpPr txBox="1"/>
          <p:nvPr/>
        </p:nvSpPr>
        <p:spPr>
          <a:xfrm>
            <a:off x="5750923" y="3337560"/>
            <a:ext cx="8460378" cy="40626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Word </a:t>
            </a:r>
            <a:r>
              <a:rPr lang="en-US" sz="2400" dirty="0" err="1"/>
              <a:t>offre</a:t>
            </a:r>
            <a:r>
              <a:rPr lang="en-US" sz="2400" dirty="0"/>
              <a:t> diverse </a:t>
            </a:r>
            <a:r>
              <a:rPr lang="en-US" sz="2400" dirty="0" err="1"/>
              <a:t>modalità</a:t>
            </a:r>
            <a:r>
              <a:rPr lang="en-US" sz="2400" dirty="0"/>
              <a:t> per </a:t>
            </a:r>
            <a:r>
              <a:rPr lang="en-US" sz="2400" dirty="0" err="1"/>
              <a:t>raggiungere</a:t>
            </a:r>
            <a:r>
              <a:rPr lang="en-US" sz="2400" dirty="0"/>
              <a:t> </a:t>
            </a:r>
            <a:r>
              <a:rPr lang="en-US" sz="2400" dirty="0" err="1"/>
              <a:t>questo</a:t>
            </a:r>
            <a:r>
              <a:rPr lang="en-US" sz="2400" dirty="0"/>
              <a:t> </a:t>
            </a:r>
            <a:r>
              <a:rPr lang="en-US" sz="2400" dirty="0" err="1"/>
              <a:t>risultato</a:t>
            </a:r>
            <a:r>
              <a:rPr lang="en-US" sz="2400" dirty="0"/>
              <a:t>.</a:t>
            </a:r>
            <a:endParaRPr lang="it-IT" sz="2400">
              <a:ea typeface="Calibri"/>
              <a:cs typeface="Calibri"/>
            </a:endParaRPr>
          </a:p>
          <a:p>
            <a:endParaRPr lang="en-US" sz="2400" dirty="0">
              <a:ea typeface="Calibri"/>
              <a:cs typeface="Calibri"/>
            </a:endParaRPr>
          </a:p>
          <a:p>
            <a:r>
              <a:rPr lang="en-US" sz="2400" dirty="0"/>
              <a:t>Il modo </a:t>
            </a:r>
            <a:r>
              <a:rPr lang="en-US" sz="2400" dirty="0" err="1"/>
              <a:t>più</a:t>
            </a:r>
            <a:r>
              <a:rPr lang="en-US" sz="2400" dirty="0"/>
              <a:t> </a:t>
            </a:r>
            <a:r>
              <a:rPr lang="en-US" sz="2400" dirty="0" err="1"/>
              <a:t>rapido</a:t>
            </a:r>
            <a:r>
              <a:rPr lang="en-US" sz="2400" dirty="0"/>
              <a:t> è </a:t>
            </a:r>
            <a:r>
              <a:rPr lang="en-US" sz="2400" dirty="0" err="1"/>
              <a:t>quello</a:t>
            </a:r>
            <a:r>
              <a:rPr lang="en-US" sz="2400" dirty="0"/>
              <a:t> di </a:t>
            </a:r>
            <a:r>
              <a:rPr lang="en-US" sz="2400" dirty="0" err="1"/>
              <a:t>utilizzare</a:t>
            </a:r>
            <a:r>
              <a:rPr lang="en-US" sz="2400" dirty="0"/>
              <a:t> il </a:t>
            </a:r>
            <a:r>
              <a:rPr lang="en-US" sz="2400" b="1" dirty="0" err="1"/>
              <a:t>dispositivo</a:t>
            </a:r>
            <a:r>
              <a:rPr lang="en-US" sz="2400" b="1" dirty="0"/>
              <a:t> di </a:t>
            </a:r>
            <a:r>
              <a:rPr lang="en-US" sz="2400" b="1" dirty="0" err="1"/>
              <a:t>scorrimento</a:t>
            </a:r>
            <a:r>
              <a:rPr lang="en-US" sz="2400" b="1" dirty="0"/>
              <a:t> </a:t>
            </a:r>
            <a:r>
              <a:rPr lang="en-US" sz="2400" dirty="0" err="1"/>
              <a:t>che</a:t>
            </a:r>
            <a:r>
              <a:rPr lang="en-US" sz="2400" dirty="0"/>
              <a:t> </a:t>
            </a:r>
            <a:r>
              <a:rPr lang="en-US" sz="2400" dirty="0" err="1"/>
              <a:t>si</a:t>
            </a:r>
            <a:r>
              <a:rPr lang="en-US" sz="2400" dirty="0"/>
              <a:t> trova a </a:t>
            </a:r>
            <a:r>
              <a:rPr lang="en-US" sz="2400" dirty="0" err="1"/>
              <a:t>destra</a:t>
            </a:r>
            <a:r>
              <a:rPr lang="en-US" sz="2400" dirty="0"/>
              <a:t> </a:t>
            </a:r>
            <a:r>
              <a:rPr lang="en-US" sz="2400" dirty="0" err="1"/>
              <a:t>nella</a:t>
            </a:r>
            <a:r>
              <a:rPr lang="en-US" sz="2400" dirty="0"/>
              <a:t> barra di </a:t>
            </a:r>
            <a:r>
              <a:rPr lang="en-US" sz="2400" dirty="0" err="1"/>
              <a:t>stato</a:t>
            </a:r>
            <a:r>
              <a:rPr lang="en-US" sz="2400" dirty="0"/>
              <a:t> di Word</a:t>
            </a:r>
            <a:endParaRPr lang="en-US" sz="2400" dirty="0">
              <a:ea typeface="Calibri"/>
              <a:cs typeface="Calibri"/>
            </a:endParaRPr>
          </a:p>
          <a:p>
            <a:endParaRPr lang="en-US" sz="2400" dirty="0">
              <a:ea typeface="Calibri"/>
              <a:cs typeface="Calibri"/>
            </a:endParaRPr>
          </a:p>
          <a:p>
            <a:r>
              <a:rPr lang="en-US" sz="2400" dirty="0">
                <a:ea typeface="+mn-lt"/>
                <a:cs typeface="+mn-lt"/>
              </a:rPr>
              <a:t>Alla </a:t>
            </a:r>
            <a:r>
              <a:rPr lang="en-US" sz="2400" dirty="0" err="1">
                <a:ea typeface="+mn-lt"/>
                <a:cs typeface="+mn-lt"/>
              </a:rPr>
              <a:t>destra</a:t>
            </a:r>
            <a:r>
              <a:rPr lang="en-US" sz="2400" dirty="0">
                <a:ea typeface="+mn-lt"/>
                <a:cs typeface="+mn-lt"/>
              </a:rPr>
              <a:t> del </a:t>
            </a:r>
            <a:r>
              <a:rPr lang="en-US" sz="2400" dirty="0" err="1">
                <a:ea typeface="+mn-lt"/>
                <a:cs typeface="+mn-lt"/>
              </a:rPr>
              <a:t>dispositivo</a:t>
            </a:r>
            <a:r>
              <a:rPr lang="en-US" sz="2400" dirty="0">
                <a:ea typeface="+mn-lt"/>
                <a:cs typeface="+mn-lt"/>
              </a:rPr>
              <a:t> di </a:t>
            </a:r>
            <a:r>
              <a:rPr lang="en-US" sz="2400" dirty="0" err="1">
                <a:ea typeface="+mn-lt"/>
                <a:cs typeface="+mn-lt"/>
              </a:rPr>
              <a:t>scorrimento</a:t>
            </a:r>
            <a:r>
              <a:rPr lang="en-US" sz="2400" dirty="0">
                <a:ea typeface="+mn-lt"/>
                <a:cs typeface="+mn-lt"/>
              </a:rPr>
              <a:t> vi è un </a:t>
            </a:r>
            <a:r>
              <a:rPr lang="en-US" sz="2400" dirty="0" err="1">
                <a:ea typeface="+mn-lt"/>
                <a:cs typeface="+mn-lt"/>
              </a:rPr>
              <a:t>numero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seguito</a:t>
            </a:r>
            <a:r>
              <a:rPr lang="en-US" sz="2400" dirty="0">
                <a:ea typeface="+mn-lt"/>
                <a:cs typeface="+mn-lt"/>
              </a:rPr>
              <a:t> dal segno della </a:t>
            </a:r>
            <a:r>
              <a:rPr lang="en-US" sz="2400" dirty="0" err="1">
                <a:ea typeface="+mn-lt"/>
                <a:cs typeface="+mn-lt"/>
              </a:rPr>
              <a:t>percentuale</a:t>
            </a:r>
            <a:r>
              <a:rPr lang="en-US" sz="2400" dirty="0">
                <a:ea typeface="+mn-lt"/>
                <a:cs typeface="+mn-lt"/>
              </a:rPr>
              <a:t>. </a:t>
            </a:r>
            <a:r>
              <a:rPr lang="en-US" sz="2400" dirty="0" err="1">
                <a:ea typeface="+mn-lt"/>
                <a:cs typeface="+mn-lt"/>
              </a:rPr>
              <a:t>Cliccando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su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questo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numero</a:t>
            </a:r>
            <a:r>
              <a:rPr lang="en-US" sz="2400" dirty="0">
                <a:ea typeface="+mn-lt"/>
                <a:cs typeface="+mn-lt"/>
              </a:rPr>
              <a:t>, compare la </a:t>
            </a:r>
            <a:r>
              <a:rPr lang="en-US" sz="2400" dirty="0" err="1">
                <a:ea typeface="+mn-lt"/>
                <a:cs typeface="+mn-lt"/>
              </a:rPr>
              <a:t>finestra</a:t>
            </a:r>
            <a:r>
              <a:rPr lang="en-US" sz="2400" dirty="0">
                <a:ea typeface="+mn-lt"/>
                <a:cs typeface="+mn-lt"/>
              </a:rPr>
              <a:t> Zoom </a:t>
            </a:r>
            <a:r>
              <a:rPr lang="en-US" sz="2400" dirty="0" err="1">
                <a:ea typeface="+mn-lt"/>
                <a:cs typeface="+mn-lt"/>
              </a:rPr>
              <a:t>nella</a:t>
            </a:r>
            <a:r>
              <a:rPr lang="en-US" sz="2400" dirty="0">
                <a:ea typeface="+mn-lt"/>
                <a:cs typeface="+mn-lt"/>
              </a:rPr>
              <a:t> quale </a:t>
            </a:r>
            <a:r>
              <a:rPr lang="en-US" sz="2400" dirty="0" err="1">
                <a:ea typeface="+mn-lt"/>
                <a:cs typeface="+mn-lt"/>
              </a:rPr>
              <a:t>troveremo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varie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possibilità</a:t>
            </a:r>
            <a:r>
              <a:rPr lang="en-US" sz="2400" dirty="0">
                <a:ea typeface="+mn-lt"/>
                <a:cs typeface="+mn-lt"/>
              </a:rPr>
              <a:t> di </a:t>
            </a:r>
            <a:r>
              <a:rPr lang="en-US" sz="2400" dirty="0" err="1">
                <a:ea typeface="+mn-lt"/>
                <a:cs typeface="+mn-lt"/>
              </a:rPr>
              <a:t>ingrandimento</a:t>
            </a:r>
            <a:r>
              <a:rPr lang="en-US" sz="2400" dirty="0">
                <a:ea typeface="+mn-lt"/>
                <a:cs typeface="+mn-lt"/>
              </a:rPr>
              <a:t> o </a:t>
            </a:r>
            <a:r>
              <a:rPr lang="en-US" sz="2400" dirty="0" err="1">
                <a:ea typeface="+mn-lt"/>
                <a:cs typeface="+mn-lt"/>
              </a:rPr>
              <a:t>riduzione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dirty="0" err="1">
                <a:ea typeface="+mn-lt"/>
                <a:cs typeface="+mn-lt"/>
              </a:rPr>
              <a:t>percentuale</a:t>
            </a:r>
            <a:r>
              <a:rPr lang="en-US" sz="2400" dirty="0">
                <a:ea typeface="+mn-lt"/>
                <a:cs typeface="+mn-lt"/>
              </a:rPr>
              <a:t> e non (</a:t>
            </a:r>
            <a:r>
              <a:rPr lang="en-US" sz="2400" dirty="0" err="1">
                <a:ea typeface="+mn-lt"/>
                <a:cs typeface="+mn-lt"/>
              </a:rPr>
              <a:t>Larghezza</a:t>
            </a:r>
            <a:endParaRPr lang="en-US" sz="2400" dirty="0">
              <a:ea typeface="Calibri"/>
              <a:cs typeface="Calibri"/>
            </a:endParaRPr>
          </a:p>
          <a:p>
            <a:r>
              <a:rPr lang="en-US" sz="2400" dirty="0" err="1">
                <a:ea typeface="+mn-lt"/>
                <a:cs typeface="+mn-lt"/>
              </a:rPr>
              <a:t>pagina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dirty="0" err="1">
                <a:ea typeface="+mn-lt"/>
                <a:cs typeface="+mn-lt"/>
              </a:rPr>
              <a:t>Larghezza</a:t>
            </a:r>
            <a:r>
              <a:rPr lang="en-US" sz="2400" dirty="0">
                <a:ea typeface="+mn-lt"/>
                <a:cs typeface="+mn-lt"/>
              </a:rPr>
              <a:t> testo, </a:t>
            </a:r>
            <a:r>
              <a:rPr lang="en-US" sz="2400" dirty="0" err="1">
                <a:ea typeface="+mn-lt"/>
                <a:cs typeface="+mn-lt"/>
              </a:rPr>
              <a:t>Pagina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intera</a:t>
            </a:r>
            <a:r>
              <a:rPr lang="en-US" sz="2400" dirty="0">
                <a:ea typeface="+mn-lt"/>
                <a:cs typeface="+mn-lt"/>
              </a:rPr>
              <a:t>, </a:t>
            </a:r>
            <a:r>
              <a:rPr lang="en-US" sz="2400" dirty="0" err="1">
                <a:ea typeface="+mn-lt"/>
                <a:cs typeface="+mn-lt"/>
              </a:rPr>
              <a:t>Più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pagine</a:t>
            </a:r>
            <a:r>
              <a:rPr lang="en-US" sz="2400" dirty="0">
                <a:ea typeface="+mn-lt"/>
                <a:cs typeface="+mn-lt"/>
              </a:rPr>
              <a:t>).</a:t>
            </a:r>
            <a:endParaRPr lang="en-US" sz="2400" dirty="0"/>
          </a:p>
          <a:p>
            <a:pPr algn="ctr"/>
            <a:endParaRPr lang="it-IT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53300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8072" y="366951"/>
            <a:ext cx="7755017" cy="969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600"/>
              </a:lnSpc>
              <a:buNone/>
            </a:pPr>
            <a:r>
              <a:rPr lang="en-US" sz="61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Strumenti di Zoom</a:t>
            </a:r>
            <a:endParaRPr lang="en-US" sz="6100" dirty="0"/>
          </a:p>
        </p:txBody>
      </p:sp>
      <p:sp>
        <p:nvSpPr>
          <p:cNvPr id="3" name="Text 1"/>
          <p:cNvSpPr/>
          <p:nvPr/>
        </p:nvSpPr>
        <p:spPr>
          <a:xfrm>
            <a:off x="829032" y="1577816"/>
            <a:ext cx="12972336" cy="947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Gli strumenti di zoom permettono di ingrandire o ridurre la visualizzazione del documento senza modificare le dimensioni di stampa.</a:t>
            </a:r>
            <a:endParaRPr lang="en-US" sz="2300" dirty="0"/>
          </a:p>
        </p:txBody>
      </p:sp>
      <p:sp>
        <p:nvSpPr>
          <p:cNvPr id="4" name="Shape 2"/>
          <p:cNvSpPr/>
          <p:nvPr/>
        </p:nvSpPr>
        <p:spPr>
          <a:xfrm>
            <a:off x="829032" y="2629733"/>
            <a:ext cx="4126706" cy="3190756"/>
          </a:xfrm>
          <a:prstGeom prst="roundRect">
            <a:avLst>
              <a:gd name="adj" fmla="val 287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blurRad="443230" algn="bl" rotWithShape="0">
              <a:srgbClr val="333333">
                <a:alpha val="10000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1140262" y="2940963"/>
            <a:ext cx="3504248" cy="969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Dispositivo di Scorrimento</a:t>
            </a:r>
            <a:endParaRPr lang="en-US" sz="3050" dirty="0"/>
          </a:p>
        </p:txBody>
      </p:sp>
      <p:sp>
        <p:nvSpPr>
          <p:cNvPr id="6" name="Text 4"/>
          <p:cNvSpPr/>
          <p:nvPr/>
        </p:nvSpPr>
        <p:spPr>
          <a:xfrm>
            <a:off x="1140262" y="4088011"/>
            <a:ext cx="3504248" cy="1421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Nella barra di stato, trascinare il cursore tra - e + per regolare lo zoom</a:t>
            </a:r>
            <a:endParaRPr lang="en-US" sz="2300" dirty="0"/>
          </a:p>
        </p:txBody>
      </p:sp>
      <p:sp>
        <p:nvSpPr>
          <p:cNvPr id="7" name="Shape 5"/>
          <p:cNvSpPr/>
          <p:nvPr/>
        </p:nvSpPr>
        <p:spPr>
          <a:xfrm>
            <a:off x="5251728" y="2629733"/>
            <a:ext cx="4126825" cy="3190756"/>
          </a:xfrm>
          <a:prstGeom prst="roundRect">
            <a:avLst>
              <a:gd name="adj" fmla="val 287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blurRad="443230" algn="bl" rotWithShape="0">
              <a:srgbClr val="333333">
                <a:alpha val="10000"/>
              </a:srgbClr>
            </a:outerShdw>
          </a:effectLst>
        </p:spPr>
      </p:sp>
      <p:sp>
        <p:nvSpPr>
          <p:cNvPr id="8" name="Text 6"/>
          <p:cNvSpPr/>
          <p:nvPr/>
        </p:nvSpPr>
        <p:spPr>
          <a:xfrm>
            <a:off x="5562957" y="2940963"/>
            <a:ext cx="3504367" cy="484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Percentuale Zoom</a:t>
            </a:r>
            <a:endParaRPr lang="en-US" sz="3050" dirty="0"/>
          </a:p>
        </p:txBody>
      </p:sp>
      <p:sp>
        <p:nvSpPr>
          <p:cNvPr id="9" name="Text 7"/>
          <p:cNvSpPr/>
          <p:nvPr/>
        </p:nvSpPr>
        <p:spPr>
          <a:xfrm>
            <a:off x="5562957" y="3603308"/>
            <a:ext cx="3504367" cy="1421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Cliccare sul numero percentuale per aprire opzioni predefinite</a:t>
            </a:r>
            <a:endParaRPr lang="en-US" sz="2300" dirty="0"/>
          </a:p>
        </p:txBody>
      </p:sp>
      <p:sp>
        <p:nvSpPr>
          <p:cNvPr id="10" name="Shape 8"/>
          <p:cNvSpPr/>
          <p:nvPr/>
        </p:nvSpPr>
        <p:spPr>
          <a:xfrm>
            <a:off x="9674543" y="2629733"/>
            <a:ext cx="4126706" cy="3190756"/>
          </a:xfrm>
          <a:prstGeom prst="roundRect">
            <a:avLst>
              <a:gd name="adj" fmla="val 287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blurRad="443230" algn="bl" rotWithShape="0">
              <a:srgbClr val="333333">
                <a:alpha val="10000"/>
              </a:srgbClr>
            </a:outerShdw>
          </a:effectLst>
        </p:spPr>
      </p:sp>
      <p:sp>
        <p:nvSpPr>
          <p:cNvPr id="11" name="Text 9"/>
          <p:cNvSpPr/>
          <p:nvPr/>
        </p:nvSpPr>
        <p:spPr>
          <a:xfrm>
            <a:off x="9985772" y="2940963"/>
            <a:ext cx="3504248" cy="484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Scheda Visualizza</a:t>
            </a:r>
            <a:endParaRPr lang="en-US" sz="3050" dirty="0"/>
          </a:p>
        </p:txBody>
      </p:sp>
      <p:sp>
        <p:nvSpPr>
          <p:cNvPr id="12" name="Text 10"/>
          <p:cNvSpPr/>
          <p:nvPr/>
        </p:nvSpPr>
        <p:spPr>
          <a:xfrm>
            <a:off x="9985772" y="3603308"/>
            <a:ext cx="3504248" cy="1894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Utilizzare il gruppo Zoom per opzioni avanzate come Larghezza pagina o Più pagine</a:t>
            </a:r>
            <a:endParaRPr lang="en-US" sz="2300" dirty="0"/>
          </a:p>
        </p:txBody>
      </p:sp>
      <p:sp>
        <p:nvSpPr>
          <p:cNvPr id="13" name="Text 11"/>
          <p:cNvSpPr/>
          <p:nvPr/>
        </p:nvSpPr>
        <p:spPr>
          <a:xfrm>
            <a:off x="177641" y="7589996"/>
            <a:ext cx="2008942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4011870" y="7589996"/>
            <a:ext cx="44088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13</a:t>
            </a:r>
            <a:endParaRPr lang="en-US" sz="1600" dirty="0"/>
          </a:p>
        </p:txBody>
      </p:sp>
      <p:pic>
        <p:nvPicPr>
          <p:cNvPr id="15" name="Immagine 14" descr="Immagine che contiene testo, Carattere, schermata, linea&#10;&#10;Il contenuto generato dall&amp;#39;IA potrebbe non essere corretto.">
            <a:extLst>
              <a:ext uri="{FF2B5EF4-FFF2-40B4-BE49-F238E27FC236}">
                <a16:creationId xmlns:a16="http://schemas.microsoft.com/office/drawing/2014/main" id="{89F1AD3F-30BE-59BA-3522-314FA9078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870" y="5388293"/>
            <a:ext cx="7566660" cy="2375535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59A120B-8780-B51B-713E-434AEDC7A467}"/>
              </a:ext>
            </a:extLst>
          </p:cNvPr>
          <p:cNvSpPr txBox="1"/>
          <p:nvPr/>
        </p:nvSpPr>
        <p:spPr>
          <a:xfrm>
            <a:off x="822960" y="6111240"/>
            <a:ext cx="537972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Nella </a:t>
            </a:r>
            <a:r>
              <a:rPr lang="en-US" sz="2400" err="1"/>
              <a:t>scheda</a:t>
            </a:r>
            <a:r>
              <a:rPr lang="en-US" sz="2400" dirty="0"/>
              <a:t> </a:t>
            </a:r>
            <a:r>
              <a:rPr lang="en-US" sz="2400" err="1"/>
              <a:t>Visualizza</a:t>
            </a:r>
            <a:r>
              <a:rPr lang="en-US" sz="2400" dirty="0"/>
              <a:t> </a:t>
            </a:r>
            <a:r>
              <a:rPr lang="en-US" sz="2400" err="1"/>
              <a:t>troviamo</a:t>
            </a:r>
            <a:r>
              <a:rPr lang="en-US" sz="2400" dirty="0"/>
              <a:t> il </a:t>
            </a:r>
            <a:r>
              <a:rPr lang="en-US" sz="2400" err="1"/>
              <a:t>gruppo</a:t>
            </a:r>
            <a:r>
              <a:rPr lang="en-US" sz="2400" dirty="0"/>
              <a:t> Zoom </a:t>
            </a:r>
            <a:r>
              <a:rPr lang="en-US" sz="2400" err="1"/>
              <a:t>che</a:t>
            </a:r>
            <a:r>
              <a:rPr lang="en-US" sz="2400" dirty="0"/>
              <a:t> </a:t>
            </a:r>
            <a:r>
              <a:rPr lang="en-US" sz="2400" err="1"/>
              <a:t>permette</a:t>
            </a:r>
            <a:r>
              <a:rPr lang="en-US" sz="2400" dirty="0"/>
              <a:t> di </a:t>
            </a:r>
            <a:r>
              <a:rPr lang="en-US" sz="2400" err="1"/>
              <a:t>scegliere</a:t>
            </a:r>
            <a:r>
              <a:rPr lang="en-US" sz="2400" dirty="0"/>
              <a:t> </a:t>
            </a:r>
            <a:r>
              <a:rPr lang="en-US" sz="2400" err="1"/>
              <a:t>alcune</a:t>
            </a:r>
            <a:r>
              <a:rPr lang="en-US" sz="2400" dirty="0"/>
              <a:t> </a:t>
            </a:r>
            <a:r>
              <a:rPr lang="en-US" sz="2400" err="1"/>
              <a:t>modalità</a:t>
            </a:r>
            <a:r>
              <a:rPr lang="en-US" sz="2400" dirty="0"/>
              <a:t> </a:t>
            </a:r>
            <a:r>
              <a:rPr lang="en-US" sz="2400" err="1"/>
              <a:t>preimpostate</a:t>
            </a:r>
            <a:endParaRPr lang="en-US" sz="2800" err="1">
              <a:ea typeface="Calibri"/>
              <a:cs typeface="Calibri"/>
            </a:endParaRPr>
          </a:p>
          <a:p>
            <a:pPr algn="ctr"/>
            <a:endParaRPr lang="it-IT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640" y="1508998"/>
            <a:ext cx="6746200" cy="521148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6528" y="386239"/>
            <a:ext cx="5722144" cy="7450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Barra Multifunzione</a:t>
            </a:r>
            <a:endParaRPr lang="en-US" sz="4650" dirty="0"/>
          </a:p>
        </p:txBody>
      </p:sp>
      <p:sp>
        <p:nvSpPr>
          <p:cNvPr id="5" name="Text 1"/>
          <p:cNvSpPr/>
          <p:nvPr/>
        </p:nvSpPr>
        <p:spPr>
          <a:xfrm>
            <a:off x="796528" y="1134666"/>
            <a:ext cx="5722144" cy="9661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La barra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multifunzione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è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organizzata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in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schede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tematiche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(Home,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Inserisci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, Progettazione, Layout,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ecc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.),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ciascuna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suddivisa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in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gruppi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di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comandi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correlati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.</a:t>
            </a:r>
            <a:endParaRPr lang="en-US" sz="2400" dirty="0">
              <a:latin typeface="Ancizar Serif"/>
            </a:endParaRPr>
          </a:p>
        </p:txBody>
      </p:sp>
      <p:sp>
        <p:nvSpPr>
          <p:cNvPr id="6" name="Shape 2"/>
          <p:cNvSpPr/>
          <p:nvPr/>
        </p:nvSpPr>
        <p:spPr>
          <a:xfrm>
            <a:off x="796528" y="2602468"/>
            <a:ext cx="5722144" cy="1269683"/>
          </a:xfrm>
          <a:prstGeom prst="roundRect">
            <a:avLst>
              <a:gd name="adj" fmla="val 720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blurRad="340360" algn="bl" rotWithShape="0">
              <a:srgbClr val="333333">
                <a:alpha val="10000"/>
              </a:srgbClr>
            </a:outerShdw>
          </a:effectLst>
        </p:spPr>
      </p:sp>
      <p:sp>
        <p:nvSpPr>
          <p:cNvPr id="7" name="Text 3"/>
          <p:cNvSpPr/>
          <p:nvPr/>
        </p:nvSpPr>
        <p:spPr>
          <a:xfrm>
            <a:off x="1031677" y="2837617"/>
            <a:ext cx="2980611" cy="372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Minimizzare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1031677" y="3314938"/>
            <a:ext cx="5251847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7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Doppio clic sul nome della scheda o Ctrl + F1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796528" y="4047053"/>
            <a:ext cx="5722144" cy="1269683"/>
          </a:xfrm>
          <a:prstGeom prst="roundRect">
            <a:avLst>
              <a:gd name="adj" fmla="val 720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blurRad="340360" algn="bl" rotWithShape="0">
              <a:srgbClr val="333333">
                <a:alpha val="10000"/>
              </a:srgbClr>
            </a:outerShdw>
          </a:effectLst>
        </p:spPr>
      </p:sp>
      <p:sp>
        <p:nvSpPr>
          <p:cNvPr id="10" name="Text 6"/>
          <p:cNvSpPr/>
          <p:nvPr/>
        </p:nvSpPr>
        <p:spPr>
          <a:xfrm>
            <a:off x="1031677" y="4282202"/>
            <a:ext cx="2980611" cy="372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Ripristinare</a:t>
            </a:r>
            <a:endParaRPr lang="en-US" sz="2300" dirty="0"/>
          </a:p>
        </p:txBody>
      </p:sp>
      <p:sp>
        <p:nvSpPr>
          <p:cNvPr id="11" name="Text 7"/>
          <p:cNvSpPr/>
          <p:nvPr/>
        </p:nvSpPr>
        <p:spPr>
          <a:xfrm>
            <a:off x="1031677" y="4759523"/>
            <a:ext cx="5251847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7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Doppio clic su una scheda o Ctrl + F1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796528" y="5491639"/>
            <a:ext cx="5722144" cy="1269683"/>
          </a:xfrm>
          <a:prstGeom prst="roundRect">
            <a:avLst>
              <a:gd name="adj" fmla="val 720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blurRad="340360" algn="bl" rotWithShape="0">
              <a:srgbClr val="333333">
                <a:alpha val="10000"/>
              </a:srgbClr>
            </a:outerShdw>
          </a:effectLst>
        </p:spPr>
      </p:sp>
      <p:sp>
        <p:nvSpPr>
          <p:cNvPr id="13" name="Text 9"/>
          <p:cNvSpPr/>
          <p:nvPr/>
        </p:nvSpPr>
        <p:spPr>
          <a:xfrm>
            <a:off x="1031677" y="5726787"/>
            <a:ext cx="2980611" cy="372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Personalizzare</a:t>
            </a:r>
            <a:endParaRPr lang="en-US" sz="2300" dirty="0"/>
          </a:p>
        </p:txBody>
      </p:sp>
      <p:sp>
        <p:nvSpPr>
          <p:cNvPr id="14" name="Text 10"/>
          <p:cNvSpPr/>
          <p:nvPr/>
        </p:nvSpPr>
        <p:spPr>
          <a:xfrm>
            <a:off x="1031677" y="6204109"/>
            <a:ext cx="5251847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7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Clic destro per opzioni di visualizzazione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170617" y="7633454"/>
            <a:ext cx="1984177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550" dirty="0"/>
          </a:p>
        </p:txBody>
      </p:sp>
      <p:sp>
        <p:nvSpPr>
          <p:cNvPr id="16" name="Text 12"/>
          <p:cNvSpPr/>
          <p:nvPr/>
        </p:nvSpPr>
        <p:spPr>
          <a:xfrm>
            <a:off x="6667143" y="7633454"/>
            <a:ext cx="477441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14</a:t>
            </a:r>
            <a:endParaRPr lang="en-US" sz="15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3FFE7-CDE4-4D29-197A-D33006DEC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DDD8B8D-E2B9-64F5-D5E7-63726B79F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9F8E15B2-8003-54F7-1235-BB372244A289}"/>
              </a:ext>
            </a:extLst>
          </p:cNvPr>
          <p:cNvSpPr/>
          <p:nvPr/>
        </p:nvSpPr>
        <p:spPr>
          <a:xfrm>
            <a:off x="796528" y="386239"/>
            <a:ext cx="5722144" cy="7450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850"/>
              </a:lnSpc>
            </a:pPr>
            <a:r>
              <a:rPr lang="en-US" sz="4650" dirty="0" err="1">
                <a:solidFill>
                  <a:srgbClr val="0001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Personalizzazione</a:t>
            </a:r>
            <a:r>
              <a:rPr lang="en-US" sz="4650" dirty="0">
                <a:solidFill>
                  <a:srgbClr val="0001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barra  </a:t>
            </a:r>
            <a:r>
              <a:rPr lang="en-US" sz="4650" dirty="0" err="1">
                <a:solidFill>
                  <a:srgbClr val="0001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Multifunzione</a:t>
            </a:r>
            <a:endParaRPr lang="en-US" sz="4650" dirty="0" err="1">
              <a:latin typeface="Ancizar Serif"/>
            </a:endParaRPr>
          </a:p>
        </p:txBody>
      </p:sp>
      <p:sp>
        <p:nvSpPr>
          <p:cNvPr id="15" name="Text 11">
            <a:extLst>
              <a:ext uri="{FF2B5EF4-FFF2-40B4-BE49-F238E27FC236}">
                <a16:creationId xmlns:a16="http://schemas.microsoft.com/office/drawing/2014/main" id="{03D2C0B1-8AE1-2B07-2E66-40E21019BB11}"/>
              </a:ext>
            </a:extLst>
          </p:cNvPr>
          <p:cNvSpPr/>
          <p:nvPr/>
        </p:nvSpPr>
        <p:spPr>
          <a:xfrm>
            <a:off x="170617" y="7633454"/>
            <a:ext cx="1984177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550" dirty="0"/>
          </a:p>
        </p:txBody>
      </p:sp>
      <p:sp>
        <p:nvSpPr>
          <p:cNvPr id="16" name="Text 12">
            <a:extLst>
              <a:ext uri="{FF2B5EF4-FFF2-40B4-BE49-F238E27FC236}">
                <a16:creationId xmlns:a16="http://schemas.microsoft.com/office/drawing/2014/main" id="{8788EECD-9EF9-9DA6-DD06-D7ABD24F5E00}"/>
              </a:ext>
            </a:extLst>
          </p:cNvPr>
          <p:cNvSpPr/>
          <p:nvPr/>
        </p:nvSpPr>
        <p:spPr>
          <a:xfrm>
            <a:off x="6667143" y="7633454"/>
            <a:ext cx="477441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14</a:t>
            </a:r>
            <a:endParaRPr lang="en-US" sz="1550" dirty="0"/>
          </a:p>
        </p:txBody>
      </p:sp>
      <p:pic>
        <p:nvPicPr>
          <p:cNvPr id="17" name="Immagine 16" descr="Immagine che contiene testo, schermata, software, numero&#10;&#10;Il contenuto generato dall&amp;#39;IA potrebbe non essere corretto.">
            <a:extLst>
              <a:ext uri="{FF2B5EF4-FFF2-40B4-BE49-F238E27FC236}">
                <a16:creationId xmlns:a16="http://schemas.microsoft.com/office/drawing/2014/main" id="{F2FCA687-B8E9-1FE7-0BCC-81D118959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627" y="1130618"/>
            <a:ext cx="9222105" cy="6730365"/>
          </a:xfrm>
          <a:prstGeom prst="rect">
            <a:avLst/>
          </a:prstGeom>
        </p:spPr>
      </p:pic>
      <p:pic>
        <p:nvPicPr>
          <p:cNvPr id="18" name="Immagine 17" descr="Immagine che contiene testo, schermata, Carattere, Rettangolo&#10;&#10;Il contenuto generato dall&amp;#39;IA potrebbe non essere corretto.">
            <a:extLst>
              <a:ext uri="{FF2B5EF4-FFF2-40B4-BE49-F238E27FC236}">
                <a16:creationId xmlns:a16="http://schemas.microsoft.com/office/drawing/2014/main" id="{D832765B-C730-E3A5-EDA2-C05003C59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575" y="1323975"/>
            <a:ext cx="3905250" cy="2533650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729FC941-C132-FFE7-46FD-A1BB6D35B219}"/>
              </a:ext>
            </a:extLst>
          </p:cNvPr>
          <p:cNvSpPr txBox="1"/>
          <p:nvPr/>
        </p:nvSpPr>
        <p:spPr>
          <a:xfrm>
            <a:off x="946650" y="4189804"/>
            <a:ext cx="380413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>
                <a:ea typeface="Calibri"/>
                <a:cs typeface="Calibri"/>
              </a:rPr>
              <a:t>Opzioni della barra multifunzione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6062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1882" y="237462"/>
            <a:ext cx="5770126" cy="678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Cos'è un Word Processor?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780047" y="1042749"/>
            <a:ext cx="12980500" cy="12412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Il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termine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b="1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Word Processor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indica un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insieme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di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applicazioni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che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permettono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di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creare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contenuti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quali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documenti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di testo,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grafici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o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presentazioni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.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Questi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strumenti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migliorano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la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qualità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e la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produttività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individuale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di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studenti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e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lavoratori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.</a:t>
            </a:r>
            <a:endParaRPr lang="en-US" sz="2800" dirty="0">
              <a:latin typeface="Ancizar Serif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706" y="2365500"/>
            <a:ext cx="9275190" cy="40140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418284" y="5939118"/>
            <a:ext cx="2140276" cy="267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Pubblica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3418284" y="5040159"/>
            <a:ext cx="2140276" cy="267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Salva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3418284" y="4150281"/>
            <a:ext cx="2140276" cy="267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Componi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3418284" y="3251322"/>
            <a:ext cx="2140276" cy="267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Progetta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829032" y="6844784"/>
            <a:ext cx="12972336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Il ciclo di vita di un documento include diverse fasi interconnesse che permettono il riutilizzo efficace dei contenuti.</a:t>
            </a:r>
            <a:endParaRPr lang="en-US" sz="2400" dirty="0">
              <a:latin typeface="Ancizar Serif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77641" y="7614880"/>
            <a:ext cx="2104906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4024491" y="7614880"/>
            <a:ext cx="428268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2</a:t>
            </a:r>
            <a:endParaRPr 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4745" y="950357"/>
            <a:ext cx="7239953" cy="904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100"/>
              </a:lnSpc>
              <a:buNone/>
            </a:pPr>
            <a:r>
              <a:rPr lang="en-US" sz="57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Navigazione Efficiente</a:t>
            </a:r>
            <a:endParaRPr lang="en-US" sz="5700" dirty="0"/>
          </a:p>
        </p:txBody>
      </p:sp>
      <p:sp>
        <p:nvSpPr>
          <p:cNvPr id="3" name="Text 1"/>
          <p:cNvSpPr/>
          <p:nvPr/>
        </p:nvSpPr>
        <p:spPr>
          <a:xfrm>
            <a:off x="814745" y="2371487"/>
            <a:ext cx="13000911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Per documenti lunghi, è essenziale conoscere metodi di navigazione rapida per migliorare la produttività.</a:t>
            </a:r>
            <a:endParaRPr lang="en-US" sz="2150" dirty="0"/>
          </a:p>
        </p:txBody>
      </p:sp>
      <p:sp>
        <p:nvSpPr>
          <p:cNvPr id="4" name="Shape 2"/>
          <p:cNvSpPr/>
          <p:nvPr/>
        </p:nvSpPr>
        <p:spPr>
          <a:xfrm>
            <a:off x="814745" y="3503890"/>
            <a:ext cx="3056692" cy="3775353"/>
          </a:xfrm>
          <a:prstGeom prst="roundRect">
            <a:avLst>
              <a:gd name="adj" fmla="val 5983"/>
            </a:avLst>
          </a:prstGeom>
          <a:solidFill>
            <a:srgbClr val="FFFFFF">
              <a:alpha val="95000"/>
            </a:srgbClr>
          </a:solidFill>
          <a:ln/>
          <a:effectLst>
            <a:outerShdw blurRad="414020" algn="bl" rotWithShape="0">
              <a:srgbClr val="333333">
                <a:alpha val="10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814745" y="3465790"/>
            <a:ext cx="3056692" cy="152400"/>
          </a:xfrm>
          <a:prstGeom prst="roundRect">
            <a:avLst>
              <a:gd name="adj" fmla="val 6000"/>
            </a:avLst>
          </a:prstGeom>
          <a:solidFill>
            <a:srgbClr val="000103"/>
          </a:solidFill>
          <a:ln/>
        </p:spPr>
      </p:sp>
      <p:sp>
        <p:nvSpPr>
          <p:cNvPr id="6" name="Shape 4"/>
          <p:cNvSpPr/>
          <p:nvPr/>
        </p:nvSpPr>
        <p:spPr>
          <a:xfrm>
            <a:off x="1928396" y="3089315"/>
            <a:ext cx="829270" cy="829270"/>
          </a:xfrm>
          <a:prstGeom prst="roundRect">
            <a:avLst>
              <a:gd name="adj" fmla="val 110266"/>
            </a:avLst>
          </a:prstGeom>
          <a:solidFill>
            <a:srgbClr val="000103"/>
          </a:solidFill>
          <a:ln/>
        </p:spPr>
      </p:sp>
      <p:sp>
        <p:nvSpPr>
          <p:cNvPr id="7" name="Text 5"/>
          <p:cNvSpPr/>
          <p:nvPr/>
        </p:nvSpPr>
        <p:spPr>
          <a:xfrm>
            <a:off x="2177117" y="3296603"/>
            <a:ext cx="331708" cy="414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6"/>
          <p:cNvSpPr/>
          <p:nvPr/>
        </p:nvSpPr>
        <p:spPr>
          <a:xfrm>
            <a:off x="1129189" y="4194929"/>
            <a:ext cx="2427803" cy="904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Barra di Scorrimento</a:t>
            </a:r>
            <a:endParaRPr lang="en-US" sz="2850" dirty="0"/>
          </a:p>
        </p:txBody>
      </p:sp>
      <p:sp>
        <p:nvSpPr>
          <p:cNvPr id="9" name="Text 7"/>
          <p:cNvSpPr/>
          <p:nvPr/>
        </p:nvSpPr>
        <p:spPr>
          <a:xfrm>
            <a:off x="1129189" y="5254585"/>
            <a:ext cx="2427803" cy="1710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Utilizzare frecce su/giù o trascinare la casella di scorrimento</a:t>
            </a:r>
            <a:endParaRPr lang="en-US" sz="2150" dirty="0"/>
          </a:p>
        </p:txBody>
      </p:sp>
      <p:sp>
        <p:nvSpPr>
          <p:cNvPr id="10" name="Shape 8"/>
          <p:cNvSpPr/>
          <p:nvPr/>
        </p:nvSpPr>
        <p:spPr>
          <a:xfrm>
            <a:off x="4129445" y="3503890"/>
            <a:ext cx="3056692" cy="3775353"/>
          </a:xfrm>
          <a:prstGeom prst="roundRect">
            <a:avLst>
              <a:gd name="adj" fmla="val 5983"/>
            </a:avLst>
          </a:prstGeom>
          <a:solidFill>
            <a:srgbClr val="FFFFFF">
              <a:alpha val="95000"/>
            </a:srgbClr>
          </a:solidFill>
          <a:ln/>
          <a:effectLst>
            <a:outerShdw blurRad="414020" algn="bl" rotWithShape="0">
              <a:srgbClr val="333333">
                <a:alpha val="10000"/>
              </a:srgbClr>
            </a:outerShdw>
          </a:effectLst>
        </p:spPr>
      </p:sp>
      <p:sp>
        <p:nvSpPr>
          <p:cNvPr id="11" name="Shape 9"/>
          <p:cNvSpPr/>
          <p:nvPr/>
        </p:nvSpPr>
        <p:spPr>
          <a:xfrm>
            <a:off x="4129445" y="3465790"/>
            <a:ext cx="3056692" cy="152400"/>
          </a:xfrm>
          <a:prstGeom prst="roundRect">
            <a:avLst>
              <a:gd name="adj" fmla="val 6000"/>
            </a:avLst>
          </a:prstGeom>
          <a:solidFill>
            <a:srgbClr val="000103"/>
          </a:solidFill>
          <a:ln/>
        </p:spPr>
      </p:sp>
      <p:sp>
        <p:nvSpPr>
          <p:cNvPr id="12" name="Shape 10"/>
          <p:cNvSpPr/>
          <p:nvPr/>
        </p:nvSpPr>
        <p:spPr>
          <a:xfrm>
            <a:off x="5243096" y="3089315"/>
            <a:ext cx="829270" cy="829270"/>
          </a:xfrm>
          <a:prstGeom prst="roundRect">
            <a:avLst>
              <a:gd name="adj" fmla="val 110266"/>
            </a:avLst>
          </a:prstGeom>
          <a:solidFill>
            <a:srgbClr val="000103"/>
          </a:solidFill>
          <a:ln/>
        </p:spPr>
      </p:sp>
      <p:sp>
        <p:nvSpPr>
          <p:cNvPr id="13" name="Text 11"/>
          <p:cNvSpPr/>
          <p:nvPr/>
        </p:nvSpPr>
        <p:spPr>
          <a:xfrm>
            <a:off x="5491817" y="3296603"/>
            <a:ext cx="331708" cy="414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2</a:t>
            </a:r>
            <a:endParaRPr lang="en-US" sz="2600" dirty="0"/>
          </a:p>
        </p:txBody>
      </p:sp>
      <p:sp>
        <p:nvSpPr>
          <p:cNvPr id="14" name="Text 12"/>
          <p:cNvSpPr/>
          <p:nvPr/>
        </p:nvSpPr>
        <p:spPr>
          <a:xfrm>
            <a:off x="4443889" y="4194929"/>
            <a:ext cx="2427803" cy="452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Tasti Rapidi</a:t>
            </a:r>
            <a:endParaRPr lang="en-US" sz="2850" dirty="0"/>
          </a:p>
        </p:txBody>
      </p:sp>
      <p:sp>
        <p:nvSpPr>
          <p:cNvPr id="15" name="Text 13"/>
          <p:cNvSpPr/>
          <p:nvPr/>
        </p:nvSpPr>
        <p:spPr>
          <a:xfrm>
            <a:off x="4443889" y="4802148"/>
            <a:ext cx="2427803" cy="1710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Ctrl + Home per inizio documento, Ctrl + Fine per fine documento</a:t>
            </a:r>
            <a:endParaRPr lang="en-US" sz="2150" dirty="0"/>
          </a:p>
        </p:txBody>
      </p:sp>
      <p:sp>
        <p:nvSpPr>
          <p:cNvPr id="16" name="Shape 14"/>
          <p:cNvSpPr/>
          <p:nvPr/>
        </p:nvSpPr>
        <p:spPr>
          <a:xfrm>
            <a:off x="7444145" y="3503890"/>
            <a:ext cx="3056692" cy="3775353"/>
          </a:xfrm>
          <a:prstGeom prst="roundRect">
            <a:avLst>
              <a:gd name="adj" fmla="val 5983"/>
            </a:avLst>
          </a:prstGeom>
          <a:solidFill>
            <a:srgbClr val="FFFFFF">
              <a:alpha val="95000"/>
            </a:srgbClr>
          </a:solidFill>
          <a:ln/>
          <a:effectLst>
            <a:outerShdw blurRad="414020" algn="bl" rotWithShape="0">
              <a:srgbClr val="333333">
                <a:alpha val="10000"/>
              </a:srgbClr>
            </a:outerShdw>
          </a:effectLst>
        </p:spPr>
      </p:sp>
      <p:sp>
        <p:nvSpPr>
          <p:cNvPr id="17" name="Shape 15"/>
          <p:cNvSpPr/>
          <p:nvPr/>
        </p:nvSpPr>
        <p:spPr>
          <a:xfrm>
            <a:off x="7444145" y="3465790"/>
            <a:ext cx="3056692" cy="152400"/>
          </a:xfrm>
          <a:prstGeom prst="roundRect">
            <a:avLst>
              <a:gd name="adj" fmla="val 6000"/>
            </a:avLst>
          </a:prstGeom>
          <a:solidFill>
            <a:srgbClr val="000103"/>
          </a:solidFill>
          <a:ln/>
        </p:spPr>
      </p:sp>
      <p:sp>
        <p:nvSpPr>
          <p:cNvPr id="18" name="Shape 16"/>
          <p:cNvSpPr/>
          <p:nvPr/>
        </p:nvSpPr>
        <p:spPr>
          <a:xfrm>
            <a:off x="8557796" y="3089315"/>
            <a:ext cx="829270" cy="829270"/>
          </a:xfrm>
          <a:prstGeom prst="roundRect">
            <a:avLst>
              <a:gd name="adj" fmla="val 110266"/>
            </a:avLst>
          </a:prstGeom>
          <a:solidFill>
            <a:srgbClr val="000103"/>
          </a:solidFill>
          <a:ln/>
        </p:spPr>
      </p:sp>
      <p:sp>
        <p:nvSpPr>
          <p:cNvPr id="19" name="Text 17"/>
          <p:cNvSpPr/>
          <p:nvPr/>
        </p:nvSpPr>
        <p:spPr>
          <a:xfrm>
            <a:off x="8806517" y="3296603"/>
            <a:ext cx="331708" cy="414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3</a:t>
            </a:r>
            <a:endParaRPr lang="en-US" sz="2600" dirty="0"/>
          </a:p>
        </p:txBody>
      </p:sp>
      <p:sp>
        <p:nvSpPr>
          <p:cNvPr id="20" name="Text 18"/>
          <p:cNvSpPr/>
          <p:nvPr/>
        </p:nvSpPr>
        <p:spPr>
          <a:xfrm>
            <a:off x="7758589" y="4194929"/>
            <a:ext cx="2427803" cy="452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Strumento Vai</a:t>
            </a:r>
            <a:endParaRPr lang="en-US" sz="2850" dirty="0"/>
          </a:p>
        </p:txBody>
      </p:sp>
      <p:sp>
        <p:nvSpPr>
          <p:cNvPr id="21" name="Text 19"/>
          <p:cNvSpPr/>
          <p:nvPr/>
        </p:nvSpPr>
        <p:spPr>
          <a:xfrm>
            <a:off x="7758589" y="4802148"/>
            <a:ext cx="2427803" cy="2137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Saltare direttamente a una pagina specifica digitandone il numero</a:t>
            </a:r>
            <a:endParaRPr lang="en-US" sz="2150" dirty="0"/>
          </a:p>
        </p:txBody>
      </p:sp>
      <p:sp>
        <p:nvSpPr>
          <p:cNvPr id="22" name="Shape 20"/>
          <p:cNvSpPr/>
          <p:nvPr/>
        </p:nvSpPr>
        <p:spPr>
          <a:xfrm>
            <a:off x="10758845" y="3503890"/>
            <a:ext cx="3056811" cy="3775353"/>
          </a:xfrm>
          <a:prstGeom prst="roundRect">
            <a:avLst>
              <a:gd name="adj" fmla="val 5983"/>
            </a:avLst>
          </a:prstGeom>
          <a:solidFill>
            <a:srgbClr val="FFFFFF">
              <a:alpha val="95000"/>
            </a:srgbClr>
          </a:solidFill>
          <a:ln/>
          <a:effectLst>
            <a:outerShdw blurRad="414020" algn="bl" rotWithShape="0">
              <a:srgbClr val="333333">
                <a:alpha val="10000"/>
              </a:srgbClr>
            </a:outerShdw>
          </a:effectLst>
        </p:spPr>
      </p:sp>
      <p:sp>
        <p:nvSpPr>
          <p:cNvPr id="23" name="Shape 21"/>
          <p:cNvSpPr/>
          <p:nvPr/>
        </p:nvSpPr>
        <p:spPr>
          <a:xfrm>
            <a:off x="10758845" y="3465790"/>
            <a:ext cx="3056811" cy="152400"/>
          </a:xfrm>
          <a:prstGeom prst="roundRect">
            <a:avLst>
              <a:gd name="adj" fmla="val 6000"/>
            </a:avLst>
          </a:prstGeom>
          <a:solidFill>
            <a:srgbClr val="000103"/>
          </a:solidFill>
          <a:ln/>
        </p:spPr>
      </p:sp>
      <p:sp>
        <p:nvSpPr>
          <p:cNvPr id="24" name="Shape 22"/>
          <p:cNvSpPr/>
          <p:nvPr/>
        </p:nvSpPr>
        <p:spPr>
          <a:xfrm>
            <a:off x="11872615" y="3089315"/>
            <a:ext cx="829270" cy="829270"/>
          </a:xfrm>
          <a:prstGeom prst="roundRect">
            <a:avLst>
              <a:gd name="adj" fmla="val 110266"/>
            </a:avLst>
          </a:prstGeom>
          <a:solidFill>
            <a:srgbClr val="000103"/>
          </a:solidFill>
          <a:ln/>
        </p:spPr>
      </p:sp>
      <p:sp>
        <p:nvSpPr>
          <p:cNvPr id="25" name="Text 23"/>
          <p:cNvSpPr/>
          <p:nvPr/>
        </p:nvSpPr>
        <p:spPr>
          <a:xfrm>
            <a:off x="12121336" y="3296603"/>
            <a:ext cx="331708" cy="414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2600" dirty="0">
                <a:solidFill>
                  <a:srgbClr val="FFFFFF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4</a:t>
            </a:r>
            <a:endParaRPr lang="en-US" sz="2600" dirty="0"/>
          </a:p>
        </p:txBody>
      </p:sp>
      <p:sp>
        <p:nvSpPr>
          <p:cNvPr id="26" name="Text 24"/>
          <p:cNvSpPr/>
          <p:nvPr/>
        </p:nvSpPr>
        <p:spPr>
          <a:xfrm>
            <a:off x="11073289" y="4194929"/>
            <a:ext cx="2427922" cy="4524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Ricerca</a:t>
            </a:r>
            <a:endParaRPr lang="en-US" sz="2850" dirty="0"/>
          </a:p>
        </p:txBody>
      </p:sp>
      <p:sp>
        <p:nvSpPr>
          <p:cNvPr id="27" name="Text 25"/>
          <p:cNvSpPr/>
          <p:nvPr/>
        </p:nvSpPr>
        <p:spPr>
          <a:xfrm>
            <a:off x="11073289" y="4802148"/>
            <a:ext cx="2427922" cy="1282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Trovare rapidamente parole o frasi nel documento</a:t>
            </a:r>
            <a:endParaRPr lang="en-US" sz="2150" dirty="0"/>
          </a:p>
        </p:txBody>
      </p:sp>
      <p:sp>
        <p:nvSpPr>
          <p:cNvPr id="28" name="Text 26"/>
          <p:cNvSpPr/>
          <p:nvPr/>
        </p:nvSpPr>
        <p:spPr>
          <a:xfrm>
            <a:off x="174546" y="7606546"/>
            <a:ext cx="1985963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4010918" y="7606546"/>
            <a:ext cx="444937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15</a:t>
            </a:r>
            <a:endParaRPr lang="en-US" sz="1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E2F9E3F-E1D7-F8FC-8D7B-3324B17FFCD7}"/>
              </a:ext>
            </a:extLst>
          </p:cNvPr>
          <p:cNvSpPr txBox="1"/>
          <p:nvPr/>
        </p:nvSpPr>
        <p:spPr>
          <a:xfrm>
            <a:off x="518160" y="304800"/>
            <a:ext cx="13685520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 err="1"/>
              <a:t>UTILIZZARE</a:t>
            </a:r>
            <a:r>
              <a:rPr lang="en-US" sz="3200" dirty="0"/>
              <a:t> LO </a:t>
            </a:r>
            <a:r>
              <a:rPr lang="en-US" sz="3200" dirty="0" err="1"/>
              <a:t>STRUMENTO</a:t>
            </a:r>
            <a:r>
              <a:rPr lang="en-US" sz="3200" dirty="0"/>
              <a:t> VAI PER </a:t>
            </a:r>
            <a:r>
              <a:rPr lang="en-US" sz="3200" dirty="0" err="1"/>
              <a:t>RAGGIUNGERE</a:t>
            </a:r>
            <a:r>
              <a:rPr lang="en-US" sz="3200" dirty="0"/>
              <a:t> </a:t>
            </a:r>
            <a:r>
              <a:rPr lang="en-US" sz="3200" dirty="0" err="1"/>
              <a:t>UNA</a:t>
            </a:r>
            <a:r>
              <a:rPr lang="en-US" sz="3200" dirty="0"/>
              <a:t> </a:t>
            </a:r>
            <a:r>
              <a:rPr lang="en-US" sz="3200" dirty="0" err="1"/>
              <a:t>DETERMINATA</a:t>
            </a:r>
            <a:r>
              <a:rPr lang="en-US" sz="3200" dirty="0"/>
              <a:t> </a:t>
            </a:r>
            <a:r>
              <a:rPr lang="en-US" sz="3200" dirty="0" err="1"/>
              <a:t>PAGINA</a:t>
            </a:r>
            <a:endParaRPr lang="en-US" sz="3200" dirty="0" err="1">
              <a:ea typeface="Calibri"/>
              <a:cs typeface="Calibri"/>
            </a:endParaRPr>
          </a:p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3C36FCB-D9C0-3FFD-A4DC-B895DAE3D186}"/>
              </a:ext>
            </a:extLst>
          </p:cNvPr>
          <p:cNvSpPr txBox="1"/>
          <p:nvPr/>
        </p:nvSpPr>
        <p:spPr>
          <a:xfrm>
            <a:off x="518160" y="1005840"/>
            <a:ext cx="7056120" cy="57861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/>
              <a:t>Se </a:t>
            </a:r>
            <a:r>
              <a:rPr lang="en-US" sz="3200" dirty="0" err="1"/>
              <a:t>conosciamo</a:t>
            </a:r>
            <a:r>
              <a:rPr lang="en-US" sz="3200" dirty="0"/>
              <a:t> il </a:t>
            </a:r>
            <a:r>
              <a:rPr lang="en-US" sz="3200" dirty="0" err="1"/>
              <a:t>numero</a:t>
            </a:r>
            <a:r>
              <a:rPr lang="en-US" sz="3200" dirty="0"/>
              <a:t> della </a:t>
            </a:r>
            <a:r>
              <a:rPr lang="en-US" sz="3200" dirty="0" err="1"/>
              <a:t>pagina</a:t>
            </a:r>
            <a:r>
              <a:rPr lang="en-US" sz="3200" dirty="0"/>
              <a:t> </a:t>
            </a:r>
            <a:r>
              <a:rPr lang="en-US" sz="3200" dirty="0" err="1"/>
              <a:t>che</a:t>
            </a:r>
            <a:r>
              <a:rPr lang="en-US" sz="3200" dirty="0"/>
              <a:t> </a:t>
            </a:r>
            <a:r>
              <a:rPr lang="en-US" sz="3200" dirty="0" err="1"/>
              <a:t>vogliamo</a:t>
            </a:r>
            <a:r>
              <a:rPr lang="en-US" sz="3200" dirty="0"/>
              <a:t> </a:t>
            </a:r>
            <a:r>
              <a:rPr lang="en-US" sz="3200" dirty="0" err="1"/>
              <a:t>visualizzare</a:t>
            </a:r>
            <a:r>
              <a:rPr lang="en-US" sz="3200" dirty="0"/>
              <a:t>, </a:t>
            </a:r>
            <a:r>
              <a:rPr lang="en-US" sz="3200" dirty="0" err="1"/>
              <a:t>possiamo</a:t>
            </a:r>
            <a:r>
              <a:rPr lang="en-US" sz="3200" dirty="0"/>
              <a:t> </a:t>
            </a:r>
            <a:r>
              <a:rPr lang="en-US" sz="3200" dirty="0" err="1"/>
              <a:t>raggiun</a:t>
            </a:r>
            <a:r>
              <a:rPr lang="en-US" sz="3200" dirty="0"/>
              <a:t>- </a:t>
            </a:r>
            <a:r>
              <a:rPr lang="en-US" sz="3200" dirty="0" err="1"/>
              <a:t>gere</a:t>
            </a:r>
            <a:r>
              <a:rPr lang="en-US" sz="3200" dirty="0"/>
              <a:t> </a:t>
            </a:r>
            <a:r>
              <a:rPr lang="en-US" sz="3200" dirty="0" err="1"/>
              <a:t>rapidamente</a:t>
            </a:r>
            <a:r>
              <a:rPr lang="en-US" sz="3200" dirty="0"/>
              <a:t> </a:t>
            </a:r>
            <a:r>
              <a:rPr lang="en-US" sz="3200" dirty="0" err="1"/>
              <a:t>quella</a:t>
            </a:r>
            <a:r>
              <a:rPr lang="en-US" sz="3200" dirty="0"/>
              <a:t> </a:t>
            </a:r>
            <a:r>
              <a:rPr lang="en-US" sz="3200" dirty="0" err="1"/>
              <a:t>pagina</a:t>
            </a:r>
            <a:r>
              <a:rPr lang="en-US" sz="3200" dirty="0"/>
              <a:t> </a:t>
            </a:r>
            <a:r>
              <a:rPr lang="en-US" sz="3200" dirty="0" err="1"/>
              <a:t>utilizzando</a:t>
            </a:r>
            <a:r>
              <a:rPr lang="en-US" sz="3200" dirty="0"/>
              <a:t> lo </a:t>
            </a:r>
            <a:r>
              <a:rPr lang="en-US" sz="3200" dirty="0" err="1"/>
              <a:t>strumento</a:t>
            </a:r>
            <a:r>
              <a:rPr lang="en-US" sz="3200" dirty="0"/>
              <a:t> </a:t>
            </a:r>
            <a:r>
              <a:rPr lang="en-US" sz="3200" b="1" dirty="0"/>
              <a:t>Vai</a:t>
            </a:r>
            <a:r>
              <a:rPr lang="en-US" sz="3200" dirty="0"/>
              <a:t>. </a:t>
            </a:r>
          </a:p>
          <a:p>
            <a:endParaRPr lang="en-US" sz="3200" dirty="0"/>
          </a:p>
          <a:p>
            <a:r>
              <a:rPr lang="en-US" sz="3200" dirty="0"/>
              <a:t>Il modo </a:t>
            </a:r>
            <a:r>
              <a:rPr lang="en-US" sz="3200" dirty="0" err="1"/>
              <a:t>più</a:t>
            </a:r>
            <a:r>
              <a:rPr lang="en-US" sz="3200" dirty="0"/>
              <a:t> semplice per </a:t>
            </a:r>
            <a:r>
              <a:rPr lang="en-US" sz="3200" dirty="0" err="1"/>
              <a:t>aprirlo</a:t>
            </a:r>
            <a:r>
              <a:rPr lang="en-US" sz="3200" dirty="0"/>
              <a:t> è </a:t>
            </a:r>
            <a:r>
              <a:rPr lang="en-US" sz="3200" dirty="0" err="1"/>
              <a:t>cliccare</a:t>
            </a:r>
            <a:r>
              <a:rPr lang="en-US" sz="3200" dirty="0"/>
              <a:t> prima </a:t>
            </a:r>
            <a:r>
              <a:rPr lang="en-US" sz="3200" dirty="0" err="1"/>
              <a:t>sul</a:t>
            </a:r>
            <a:r>
              <a:rPr lang="en-US" sz="3200" dirty="0"/>
              <a:t> </a:t>
            </a:r>
            <a:r>
              <a:rPr lang="en-US" sz="3200" dirty="0" err="1"/>
              <a:t>pulsante</a:t>
            </a:r>
            <a:r>
              <a:rPr lang="en-US" sz="3200" dirty="0"/>
              <a:t> Trova </a:t>
            </a:r>
            <a:r>
              <a:rPr lang="en-US" sz="3200" dirty="0" err="1"/>
              <a:t>che</a:t>
            </a:r>
            <a:r>
              <a:rPr lang="en-US" sz="3200" dirty="0"/>
              <a:t> è </a:t>
            </a:r>
            <a:r>
              <a:rPr lang="en-US" sz="3200" dirty="0" err="1"/>
              <a:t>collocato</a:t>
            </a:r>
            <a:r>
              <a:rPr lang="en-US" sz="3200" dirty="0"/>
              <a:t> alla fine della </a:t>
            </a:r>
            <a:r>
              <a:rPr lang="en-US" sz="3200" dirty="0" err="1"/>
              <a:t>scheda</a:t>
            </a:r>
            <a:r>
              <a:rPr lang="en-US" sz="3200" dirty="0"/>
              <a:t> Home e </a:t>
            </a:r>
            <a:r>
              <a:rPr lang="en-US" sz="3200" dirty="0" err="1"/>
              <a:t>che</a:t>
            </a:r>
            <a:r>
              <a:rPr lang="en-US" sz="3200" dirty="0"/>
              <a:t> </a:t>
            </a:r>
            <a:r>
              <a:rPr lang="en-US" sz="3200" dirty="0" err="1"/>
              <a:t>rappresenta</a:t>
            </a:r>
            <a:r>
              <a:rPr lang="en-US" sz="3200" dirty="0"/>
              <a:t> </a:t>
            </a:r>
            <a:r>
              <a:rPr lang="en-US" sz="3200" dirty="0" err="1"/>
              <a:t>una</a:t>
            </a:r>
            <a:r>
              <a:rPr lang="en-US" sz="3200" dirty="0"/>
              <a:t> lente di </a:t>
            </a:r>
            <a:r>
              <a:rPr lang="en-US" sz="3200" dirty="0" err="1"/>
              <a:t>ingrandimento</a:t>
            </a:r>
            <a:r>
              <a:rPr lang="en-US" sz="3200" dirty="0"/>
              <a:t>, e poi, dal menu </a:t>
            </a:r>
            <a:r>
              <a:rPr lang="en-US" sz="3200" dirty="0" err="1"/>
              <a:t>che</a:t>
            </a:r>
            <a:r>
              <a:rPr lang="en-US" sz="3200" dirty="0"/>
              <a:t> </a:t>
            </a:r>
            <a:r>
              <a:rPr lang="en-US" sz="3200" dirty="0" err="1"/>
              <a:t>si</a:t>
            </a:r>
            <a:r>
              <a:rPr lang="en-US" sz="3200" dirty="0"/>
              <a:t> </a:t>
            </a:r>
            <a:r>
              <a:rPr lang="en-US" sz="3200" dirty="0" err="1"/>
              <a:t>apre</a:t>
            </a:r>
            <a:r>
              <a:rPr lang="en-US" sz="3200" dirty="0"/>
              <a:t>, </a:t>
            </a:r>
            <a:r>
              <a:rPr lang="en-US" sz="3200" dirty="0" err="1"/>
              <a:t>su</a:t>
            </a:r>
            <a:r>
              <a:rPr lang="en-US" sz="3200" dirty="0"/>
              <a:t> Vai...</a:t>
            </a:r>
            <a:endParaRPr lang="en-US" sz="3200" dirty="0">
              <a:ea typeface="Calibri"/>
              <a:cs typeface="Calibri"/>
            </a:endParaRPr>
          </a:p>
          <a:p>
            <a:pPr algn="ctr"/>
            <a:endParaRPr lang="it-IT"/>
          </a:p>
        </p:txBody>
      </p:sp>
      <p:pic>
        <p:nvPicPr>
          <p:cNvPr id="4" name="Immagine 3" descr="Immagine che contiene testo, schermata, schermo, software&#10;&#10;Il contenuto generato dall&amp;#39;IA potrebbe non essere corretto.">
            <a:extLst>
              <a:ext uri="{FF2B5EF4-FFF2-40B4-BE49-F238E27FC236}">
                <a16:creationId xmlns:a16="http://schemas.microsoft.com/office/drawing/2014/main" id="{4FCF8D9B-3A5F-20D8-FAA0-ADB3C0053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6263" y="1381125"/>
            <a:ext cx="601027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564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29032" y="1867614"/>
            <a:ext cx="1967389" cy="571976"/>
          </a:xfrm>
          <a:prstGeom prst="roundRect">
            <a:avLst>
              <a:gd name="adj" fmla="val 1599"/>
            </a:avLst>
          </a:prstGeom>
          <a:noFill/>
          <a:ln w="7620">
            <a:solidFill>
              <a:srgbClr val="000103"/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4293" y="2035135"/>
            <a:ext cx="236815" cy="2368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69457" y="1964055"/>
            <a:ext cx="1241703" cy="379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CAPITOLO 2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829032" y="2557939"/>
            <a:ext cx="7485936" cy="19385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600"/>
              </a:lnSpc>
              <a:buNone/>
            </a:pPr>
            <a:r>
              <a:rPr lang="en-US" sz="61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Creazione di un Documento</a:t>
            </a:r>
            <a:endParaRPr lang="en-US" sz="6100" dirty="0"/>
          </a:p>
        </p:txBody>
      </p:sp>
      <p:sp>
        <p:nvSpPr>
          <p:cNvPr id="7" name="Text 3"/>
          <p:cNvSpPr/>
          <p:nvPr/>
        </p:nvSpPr>
        <p:spPr>
          <a:xfrm>
            <a:off x="829032" y="4940618"/>
            <a:ext cx="7485936" cy="1421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La creazione di un documento inizia con l'inserimento del testo. Word offre diverse modalità di visualizzazione per ottimizzare il lavoro in base alle esigenze specifiche.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177641" y="7589996"/>
            <a:ext cx="2008942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8525470" y="7589996"/>
            <a:ext cx="44088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16</a:t>
            </a:r>
            <a:endParaRPr lang="en-US" sz="16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5088B17-8BA6-EA64-86B0-81BD14F00E1E}"/>
              </a:ext>
            </a:extLst>
          </p:cNvPr>
          <p:cNvSpPr txBox="1"/>
          <p:nvPr/>
        </p:nvSpPr>
        <p:spPr>
          <a:xfrm>
            <a:off x="416379" y="326571"/>
            <a:ext cx="13079185" cy="1354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err="1"/>
              <a:t>Comprendere</a:t>
            </a:r>
            <a:r>
              <a:rPr lang="en-US" sz="3200" b="1" dirty="0"/>
              <a:t> </a:t>
            </a:r>
            <a:r>
              <a:rPr lang="en-US" sz="3200" b="1" err="1"/>
              <a:t>l’uso</a:t>
            </a:r>
            <a:r>
              <a:rPr lang="en-US" sz="3200" b="1"/>
              <a:t> delle </a:t>
            </a:r>
            <a:r>
              <a:rPr lang="en-US" sz="3200" b="1" err="1"/>
              <a:t>modalità</a:t>
            </a:r>
            <a:r>
              <a:rPr lang="en-US" sz="3200" b="1"/>
              <a:t> di </a:t>
            </a:r>
            <a:r>
              <a:rPr lang="en-US" sz="3200" b="1" err="1"/>
              <a:t>visualizzazione</a:t>
            </a:r>
            <a:r>
              <a:rPr lang="en-US" sz="3200" b="1"/>
              <a:t> di un </a:t>
            </a:r>
            <a:r>
              <a:rPr lang="en-US" sz="3200" b="1" err="1"/>
              <a:t>documento</a:t>
            </a:r>
            <a:r>
              <a:rPr lang="en-US" sz="3200" b="1" dirty="0"/>
              <a:t> </a:t>
            </a:r>
            <a:r>
              <a:rPr lang="en-US" sz="3200" b="1" err="1"/>
              <a:t>disponibili</a:t>
            </a:r>
            <a:r>
              <a:rPr lang="en-US" sz="3200" b="1"/>
              <a:t>: </a:t>
            </a:r>
            <a:r>
              <a:rPr lang="en-US" sz="3200" b="1" err="1"/>
              <a:t>stampa</a:t>
            </a:r>
            <a:r>
              <a:rPr lang="en-US" sz="3200" b="1"/>
              <a:t>, </a:t>
            </a:r>
            <a:r>
              <a:rPr lang="en-US" sz="3200" b="1" err="1"/>
              <a:t>bozza</a:t>
            </a:r>
            <a:endParaRPr lang="en-US" sz="3200" b="1" err="1">
              <a:ea typeface="Calibri"/>
              <a:cs typeface="Calibri"/>
            </a:endParaRPr>
          </a:p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15C0208-70EB-1F88-00B8-6FE39BEC7DA1}"/>
              </a:ext>
            </a:extLst>
          </p:cNvPr>
          <p:cNvSpPr txBox="1"/>
          <p:nvPr/>
        </p:nvSpPr>
        <p:spPr>
          <a:xfrm>
            <a:off x="416379" y="1681843"/>
            <a:ext cx="7225393" cy="52937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/>
              <a:t>Le </a:t>
            </a:r>
            <a:r>
              <a:rPr lang="en-US" sz="3200" dirty="0" err="1"/>
              <a:t>modalità</a:t>
            </a:r>
            <a:r>
              <a:rPr lang="en-US" sz="3200" dirty="0"/>
              <a:t> di </a:t>
            </a:r>
            <a:r>
              <a:rPr lang="en-US" sz="3200" dirty="0" err="1"/>
              <a:t>visualizzazione</a:t>
            </a:r>
            <a:r>
              <a:rPr lang="en-US" sz="3200" dirty="0"/>
              <a:t> di Word </a:t>
            </a:r>
            <a:r>
              <a:rPr lang="en-US" sz="3200" dirty="0" err="1"/>
              <a:t>servono</a:t>
            </a:r>
            <a:r>
              <a:rPr lang="en-US" sz="3200" dirty="0"/>
              <a:t> proprio a </a:t>
            </a:r>
            <a:r>
              <a:rPr lang="en-US" sz="3200" dirty="0" err="1"/>
              <a:t>renderci</a:t>
            </a:r>
            <a:r>
              <a:rPr lang="en-US" sz="3200" dirty="0"/>
              <a:t> </a:t>
            </a:r>
            <a:r>
              <a:rPr lang="en-US" sz="3200" dirty="0" err="1"/>
              <a:t>più</a:t>
            </a:r>
            <a:r>
              <a:rPr lang="en-US" sz="3200" dirty="0"/>
              <a:t> semplice </a:t>
            </a:r>
            <a:r>
              <a:rPr lang="en-US" sz="3200" dirty="0" err="1"/>
              <a:t>l’operazione</a:t>
            </a:r>
            <a:r>
              <a:rPr lang="en-US" sz="3200" dirty="0"/>
              <a:t> </a:t>
            </a:r>
            <a:r>
              <a:rPr lang="en-US" sz="3200" dirty="0" err="1"/>
              <a:t>che</a:t>
            </a:r>
            <a:r>
              <a:rPr lang="en-US" sz="3200" dirty="0"/>
              <a:t> </a:t>
            </a:r>
            <a:r>
              <a:rPr lang="en-US" sz="3200" dirty="0" err="1"/>
              <a:t>stiamo</a:t>
            </a:r>
            <a:r>
              <a:rPr lang="en-US" sz="3200" dirty="0"/>
              <a:t> </a:t>
            </a:r>
            <a:r>
              <a:rPr lang="en-US" sz="3200" dirty="0" err="1"/>
              <a:t>effettuando</a:t>
            </a:r>
            <a:r>
              <a:rPr lang="en-US" sz="3200" dirty="0"/>
              <a:t> </a:t>
            </a:r>
            <a:r>
              <a:rPr lang="en-US" sz="3200" dirty="0" err="1"/>
              <a:t>sul</a:t>
            </a:r>
            <a:r>
              <a:rPr lang="en-US" sz="3200" dirty="0"/>
              <a:t> </a:t>
            </a:r>
            <a:r>
              <a:rPr lang="en-US" sz="3200" dirty="0" err="1"/>
              <a:t>documento</a:t>
            </a:r>
            <a:r>
              <a:rPr lang="en-US" sz="3200" dirty="0"/>
              <a:t> in </a:t>
            </a:r>
            <a:r>
              <a:rPr lang="en-US" sz="3200" dirty="0" err="1"/>
              <a:t>quel</a:t>
            </a:r>
            <a:r>
              <a:rPr lang="en-US" sz="3200" dirty="0"/>
              <a:t> </a:t>
            </a:r>
            <a:r>
              <a:rPr lang="en-US" sz="3200" dirty="0" err="1"/>
              <a:t>momento</a:t>
            </a:r>
            <a:r>
              <a:rPr lang="en-US" sz="3200" dirty="0"/>
              <a:t> </a:t>
            </a:r>
            <a:r>
              <a:rPr lang="en-US" sz="3200" dirty="0" err="1"/>
              <a:t>aperto</a:t>
            </a:r>
            <a:r>
              <a:rPr lang="en-US" sz="3200" dirty="0"/>
              <a:t>: </a:t>
            </a:r>
            <a:r>
              <a:rPr lang="en-US" sz="3200" dirty="0" err="1"/>
              <a:t>scrivere</a:t>
            </a:r>
            <a:r>
              <a:rPr lang="en-US" sz="3200" dirty="0"/>
              <a:t>, </a:t>
            </a:r>
            <a:r>
              <a:rPr lang="en-US" sz="3200" dirty="0" err="1"/>
              <a:t>modificare</a:t>
            </a:r>
            <a:r>
              <a:rPr lang="en-US" sz="3200" dirty="0"/>
              <a:t>, </a:t>
            </a:r>
            <a:r>
              <a:rPr lang="en-US" sz="3200" dirty="0" err="1"/>
              <a:t>leggere</a:t>
            </a:r>
            <a:r>
              <a:rPr lang="en-US" sz="3200" dirty="0"/>
              <a:t>, </a:t>
            </a:r>
            <a:r>
              <a:rPr lang="en-US" sz="3200" dirty="0" err="1"/>
              <a:t>stampare</a:t>
            </a:r>
            <a:r>
              <a:rPr lang="en-US" sz="3200" dirty="0"/>
              <a:t>, </a:t>
            </a:r>
            <a:r>
              <a:rPr lang="en-US" sz="3200" dirty="0" err="1"/>
              <a:t>ecc</a:t>
            </a:r>
            <a:r>
              <a:rPr lang="en-US" sz="3200" dirty="0"/>
              <a:t>. </a:t>
            </a:r>
            <a:endParaRPr lang="it-IT">
              <a:ea typeface="Calibri" panose="020F0502020204030204"/>
              <a:cs typeface="Calibri" panose="020F0502020204030204"/>
            </a:endParaRPr>
          </a:p>
          <a:p>
            <a:endParaRPr lang="en-US" sz="3200" dirty="0"/>
          </a:p>
          <a:p>
            <a:r>
              <a:rPr lang="en-US" sz="3200" dirty="0"/>
              <a:t>Il </a:t>
            </a:r>
            <a:r>
              <a:rPr lang="en-US" sz="3200" dirty="0" err="1"/>
              <a:t>documento</a:t>
            </a:r>
            <a:r>
              <a:rPr lang="en-US" sz="3200" dirty="0"/>
              <a:t> in </a:t>
            </a:r>
            <a:r>
              <a:rPr lang="en-US" sz="3200" dirty="0" err="1"/>
              <a:t>sé</a:t>
            </a:r>
            <a:r>
              <a:rPr lang="en-US" sz="3200" dirty="0"/>
              <a:t> non </a:t>
            </a:r>
            <a:r>
              <a:rPr lang="en-US" sz="3200" dirty="0" err="1"/>
              <a:t>subisce</a:t>
            </a:r>
            <a:r>
              <a:rPr lang="en-US" sz="3200" dirty="0"/>
              <a:t> </a:t>
            </a:r>
            <a:r>
              <a:rPr lang="en-US" sz="3200" b="1" dirty="0"/>
              <a:t>alcuna </a:t>
            </a:r>
            <a:r>
              <a:rPr lang="en-US" sz="3200" b="1" dirty="0" err="1"/>
              <a:t>modifica</a:t>
            </a:r>
            <a:r>
              <a:rPr lang="en-US" sz="3200" b="1" dirty="0"/>
              <a:t> </a:t>
            </a:r>
            <a:r>
              <a:rPr lang="en-US" sz="3200" b="1" dirty="0" err="1"/>
              <a:t>strutturale</a:t>
            </a:r>
            <a:r>
              <a:rPr lang="en-US" sz="3200" dirty="0"/>
              <a:t>, cambia </a:t>
            </a:r>
            <a:r>
              <a:rPr lang="en-US" sz="3200" dirty="0" err="1"/>
              <a:t>però</a:t>
            </a:r>
            <a:r>
              <a:rPr lang="en-US" sz="3200" dirty="0"/>
              <a:t> il modo in cui </a:t>
            </a:r>
            <a:r>
              <a:rPr lang="en-US" sz="3200" dirty="0" err="1"/>
              <a:t>esso</a:t>
            </a:r>
            <a:r>
              <a:rPr lang="en-US" sz="3200" dirty="0"/>
              <a:t> è </a:t>
            </a:r>
            <a:r>
              <a:rPr lang="en-US" sz="3200" dirty="0" err="1"/>
              <a:t>mostrato</a:t>
            </a:r>
            <a:r>
              <a:rPr lang="en-US" sz="3200" dirty="0"/>
              <a:t> </a:t>
            </a:r>
            <a:r>
              <a:rPr lang="en-US" sz="3200" dirty="0" err="1"/>
              <a:t>sullo</a:t>
            </a:r>
            <a:r>
              <a:rPr lang="en-US" sz="3200" dirty="0"/>
              <a:t> </a:t>
            </a:r>
            <a:r>
              <a:rPr lang="en-US" sz="3200" dirty="0" err="1"/>
              <a:t>schermo</a:t>
            </a:r>
            <a:r>
              <a:rPr lang="en-US" sz="3200" dirty="0"/>
              <a:t>.</a:t>
            </a:r>
            <a:endParaRPr lang="en-US"/>
          </a:p>
          <a:p>
            <a:pPr algn="ctr"/>
            <a:endParaRPr lang="it-IT"/>
          </a:p>
        </p:txBody>
      </p:sp>
      <p:pic>
        <p:nvPicPr>
          <p:cNvPr id="4" name="Immagine 3" descr="Immagine che contiene testo, schermata, Carattere, numero&#10;&#10;Il contenuto generato dall&amp;#39;IA potrebbe non essere corretto.">
            <a:extLst>
              <a:ext uri="{FF2B5EF4-FFF2-40B4-BE49-F238E27FC236}">
                <a16:creationId xmlns:a16="http://schemas.microsoft.com/office/drawing/2014/main" id="{9E0B4BAF-C367-F60B-980A-C25E0526C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142" y="1683204"/>
            <a:ext cx="5512253" cy="387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84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5459" y="931902"/>
            <a:ext cx="6978253" cy="762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48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Modalità di Visualizzazione</a:t>
            </a:r>
            <a:endParaRPr lang="en-US" sz="4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59" y="2061210"/>
            <a:ext cx="1428155" cy="8826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15459" y="3172897"/>
            <a:ext cx="3051096" cy="381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Layout di Stampa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15459" y="3664148"/>
            <a:ext cx="3078004" cy="9990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Mostra il documento come apparirà stampato, con margini e formattazione completa</a:t>
            </a:r>
            <a:endParaRPr lang="en-US" sz="18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539" y="2061210"/>
            <a:ext cx="1428155" cy="8826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2539" y="3172897"/>
            <a:ext cx="3051096" cy="381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Modalità di Lettura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4122539" y="3664148"/>
            <a:ext cx="3078123" cy="666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Visualizzazione a schermo intero ottimizzata per la lettura</a:t>
            </a:r>
            <a:endParaRPr lang="en-US" sz="18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738" y="2061210"/>
            <a:ext cx="1428155" cy="88261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29738" y="3172897"/>
            <a:ext cx="3051096" cy="381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Layout Web</a:t>
            </a:r>
            <a:endParaRPr lang="en-US" sz="2400" dirty="0"/>
          </a:p>
        </p:txBody>
      </p:sp>
      <p:sp>
        <p:nvSpPr>
          <p:cNvPr id="11" name="Text 6"/>
          <p:cNvSpPr/>
          <p:nvPr/>
        </p:nvSpPr>
        <p:spPr>
          <a:xfrm>
            <a:off x="7429738" y="3664148"/>
            <a:ext cx="3078004" cy="666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Mostra come il documento apparirà pubblicato online</a:t>
            </a:r>
            <a:endParaRPr lang="en-US" sz="18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6818" y="2061210"/>
            <a:ext cx="1428155" cy="88261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36818" y="3172897"/>
            <a:ext cx="3051096" cy="381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Struttura</a:t>
            </a:r>
            <a:endParaRPr lang="en-US" sz="2400" dirty="0"/>
          </a:p>
        </p:txBody>
      </p:sp>
      <p:sp>
        <p:nvSpPr>
          <p:cNvPr id="14" name="Text 8"/>
          <p:cNvSpPr/>
          <p:nvPr/>
        </p:nvSpPr>
        <p:spPr>
          <a:xfrm>
            <a:off x="10736818" y="3664148"/>
            <a:ext cx="3078123" cy="666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Visualizza la struttura gerarchica del documento</a:t>
            </a:r>
            <a:endParaRPr lang="en-US" sz="18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459" y="5029795"/>
            <a:ext cx="1428155" cy="88261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815459" y="6141482"/>
            <a:ext cx="3051096" cy="381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Bozza</a:t>
            </a:r>
            <a:endParaRPr lang="en-US" sz="2400" dirty="0"/>
          </a:p>
        </p:txBody>
      </p:sp>
      <p:sp>
        <p:nvSpPr>
          <p:cNvPr id="17" name="Text 10"/>
          <p:cNvSpPr/>
          <p:nvPr/>
        </p:nvSpPr>
        <p:spPr>
          <a:xfrm>
            <a:off x="815459" y="6632734"/>
            <a:ext cx="3078004" cy="666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8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Visualizzazione semplificata per editing veloce</a:t>
            </a:r>
            <a:endParaRPr lang="en-US" sz="1800" dirty="0"/>
          </a:p>
        </p:txBody>
      </p:sp>
      <p:sp>
        <p:nvSpPr>
          <p:cNvPr id="18" name="Text 11"/>
          <p:cNvSpPr/>
          <p:nvPr/>
        </p:nvSpPr>
        <p:spPr>
          <a:xfrm>
            <a:off x="174665" y="7619048"/>
            <a:ext cx="2031563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9" name="Text 12"/>
          <p:cNvSpPr/>
          <p:nvPr/>
        </p:nvSpPr>
        <p:spPr>
          <a:xfrm>
            <a:off x="13966984" y="7619048"/>
            <a:ext cx="488752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17</a:t>
            </a:r>
            <a:endParaRPr lang="en-US" sz="16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E0160-58BD-D6D2-4F7F-E5A5C96FF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16941F7-FAF1-BAF8-58D5-BC07612C5834}"/>
              </a:ext>
            </a:extLst>
          </p:cNvPr>
          <p:cNvSpPr/>
          <p:nvPr/>
        </p:nvSpPr>
        <p:spPr>
          <a:xfrm>
            <a:off x="815459" y="931902"/>
            <a:ext cx="6978253" cy="762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000"/>
              </a:lnSpc>
              <a:buNone/>
            </a:pPr>
            <a:r>
              <a:rPr lang="en-US" sz="48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Modalità di Visualizzazione</a:t>
            </a:r>
            <a:endParaRPr lang="en-US" sz="4800" dirty="0"/>
          </a:p>
        </p:txBody>
      </p:sp>
      <p:sp>
        <p:nvSpPr>
          <p:cNvPr id="18" name="Text 11">
            <a:extLst>
              <a:ext uri="{FF2B5EF4-FFF2-40B4-BE49-F238E27FC236}">
                <a16:creationId xmlns:a16="http://schemas.microsoft.com/office/drawing/2014/main" id="{CACA454A-E0B0-0EFE-B215-14107F06E841}"/>
              </a:ext>
            </a:extLst>
          </p:cNvPr>
          <p:cNvSpPr/>
          <p:nvPr/>
        </p:nvSpPr>
        <p:spPr>
          <a:xfrm>
            <a:off x="174665" y="7619048"/>
            <a:ext cx="2031563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9" name="Text 12">
            <a:extLst>
              <a:ext uri="{FF2B5EF4-FFF2-40B4-BE49-F238E27FC236}">
                <a16:creationId xmlns:a16="http://schemas.microsoft.com/office/drawing/2014/main" id="{0BDD59A7-9D3B-4AB6-177B-27BABA6B358C}"/>
              </a:ext>
            </a:extLst>
          </p:cNvPr>
          <p:cNvSpPr/>
          <p:nvPr/>
        </p:nvSpPr>
        <p:spPr>
          <a:xfrm>
            <a:off x="13966984" y="7619048"/>
            <a:ext cx="488752" cy="2913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17</a:t>
            </a:r>
            <a:endParaRPr lang="en-US" sz="1600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0288E432-2063-6BE4-C325-8CB9D861D719}"/>
              </a:ext>
            </a:extLst>
          </p:cNvPr>
          <p:cNvSpPr txBox="1"/>
          <p:nvPr/>
        </p:nvSpPr>
        <p:spPr>
          <a:xfrm>
            <a:off x="718457" y="1698171"/>
            <a:ext cx="13242471" cy="64633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 dirty="0"/>
              <a:t>Il </a:t>
            </a:r>
            <a:r>
              <a:rPr lang="en-US" sz="2400" b="1" dirty="0"/>
              <a:t>Layout di </a:t>
            </a:r>
            <a:r>
              <a:rPr lang="en-US" sz="2400" b="1" dirty="0" err="1"/>
              <a:t>stampa</a:t>
            </a:r>
            <a:r>
              <a:rPr lang="en-US" sz="2400" dirty="0"/>
              <a:t> </a:t>
            </a:r>
            <a:r>
              <a:rPr lang="en-US" sz="2400" dirty="0" err="1"/>
              <a:t>mostra</a:t>
            </a:r>
            <a:r>
              <a:rPr lang="en-US" sz="2400" dirty="0"/>
              <a:t> il file </a:t>
            </a:r>
            <a:r>
              <a:rPr lang="en-US" sz="2400" dirty="0" err="1"/>
              <a:t>esattamente</a:t>
            </a:r>
            <a:r>
              <a:rPr lang="en-US" sz="2400" dirty="0"/>
              <a:t> come </a:t>
            </a:r>
            <a:r>
              <a:rPr lang="en-US" sz="2400" dirty="0" err="1"/>
              <a:t>apparirà</a:t>
            </a:r>
            <a:r>
              <a:rPr lang="en-US" sz="2400" dirty="0"/>
              <a:t> </a:t>
            </a:r>
            <a:r>
              <a:rPr lang="en-US" sz="2400" dirty="0" err="1"/>
              <a:t>su</a:t>
            </a:r>
            <a:r>
              <a:rPr lang="en-US" sz="2400" dirty="0"/>
              <a:t> carta, </a:t>
            </a:r>
            <a:r>
              <a:rPr lang="en-US" sz="2400" dirty="0" err="1"/>
              <a:t>includendo</a:t>
            </a:r>
            <a:r>
              <a:rPr lang="en-US" sz="2400" dirty="0"/>
              <a:t> </a:t>
            </a:r>
            <a:r>
              <a:rPr lang="en-US" sz="2400" dirty="0" err="1"/>
              <a:t>margini</a:t>
            </a:r>
            <a:r>
              <a:rPr lang="en-US" sz="2400" dirty="0"/>
              <a:t>, </a:t>
            </a:r>
            <a:r>
              <a:rPr lang="en-US" sz="2400" dirty="0" err="1"/>
              <a:t>intestazioni</a:t>
            </a:r>
            <a:r>
              <a:rPr lang="en-US" sz="2400" dirty="0"/>
              <a:t> e </a:t>
            </a:r>
            <a:r>
              <a:rPr lang="en-US" sz="2400" dirty="0" err="1"/>
              <a:t>impaginazione</a:t>
            </a:r>
            <a:r>
              <a:rPr lang="en-US" sz="2400" dirty="0"/>
              <a:t> completa.</a:t>
            </a:r>
            <a:endParaRPr lang="it-IT" sz="2400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 dirty="0"/>
              <a:t>La </a:t>
            </a:r>
            <a:r>
              <a:rPr lang="en-US" sz="2400" b="1" dirty="0" err="1"/>
              <a:t>Modalità</a:t>
            </a:r>
            <a:r>
              <a:rPr lang="en-US" sz="2400" b="1" dirty="0"/>
              <a:t> di </a:t>
            </a:r>
            <a:r>
              <a:rPr lang="en-US" sz="2400" b="1" dirty="0" err="1"/>
              <a:t>lettura</a:t>
            </a:r>
            <a:r>
              <a:rPr lang="en-US" sz="2400" dirty="0"/>
              <a:t> </a:t>
            </a:r>
            <a:r>
              <a:rPr lang="en-US" sz="2400" dirty="0" err="1"/>
              <a:t>ottimizza</a:t>
            </a:r>
            <a:r>
              <a:rPr lang="en-US" sz="2400" dirty="0"/>
              <a:t> la </a:t>
            </a:r>
            <a:r>
              <a:rPr lang="en-US" sz="2400" dirty="0" err="1"/>
              <a:t>visualizzazione</a:t>
            </a:r>
            <a:r>
              <a:rPr lang="en-US" sz="2400" dirty="0"/>
              <a:t> a </a:t>
            </a:r>
            <a:r>
              <a:rPr lang="en-US" sz="2400" dirty="0" err="1"/>
              <a:t>schermo</a:t>
            </a:r>
            <a:r>
              <a:rPr lang="en-US" sz="2400" dirty="0"/>
              <a:t> </a:t>
            </a:r>
            <a:r>
              <a:rPr lang="en-US" sz="2400" dirty="0" err="1"/>
              <a:t>intero</a:t>
            </a:r>
            <a:r>
              <a:rPr lang="en-US" sz="2400" dirty="0"/>
              <a:t>, </a:t>
            </a:r>
            <a:r>
              <a:rPr lang="en-US" sz="2400" dirty="0" err="1"/>
              <a:t>facilitando</a:t>
            </a:r>
            <a:r>
              <a:rPr lang="en-US" sz="2400" dirty="0"/>
              <a:t> la </a:t>
            </a:r>
            <a:r>
              <a:rPr lang="en-US" sz="2400" dirty="0" err="1"/>
              <a:t>consultazione</a:t>
            </a:r>
            <a:r>
              <a:rPr lang="en-US" sz="2400" dirty="0"/>
              <a:t> senza </a:t>
            </a:r>
            <a:r>
              <a:rPr lang="en-US" sz="2400" dirty="0" err="1"/>
              <a:t>distrazioni</a:t>
            </a:r>
            <a:r>
              <a:rPr lang="en-US" sz="2400" dirty="0"/>
              <a:t> legate alla </a:t>
            </a:r>
            <a:r>
              <a:rPr lang="en-US" sz="2400" dirty="0" err="1"/>
              <a:t>modifica</a:t>
            </a:r>
            <a:r>
              <a:rPr lang="en-US" sz="2400" dirty="0"/>
              <a:t>.</a:t>
            </a:r>
            <a:endParaRPr lang="it-IT" sz="2400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 dirty="0"/>
              <a:t>Il </a:t>
            </a:r>
            <a:r>
              <a:rPr lang="en-US" sz="2400" b="1" dirty="0"/>
              <a:t>Layout Web </a:t>
            </a:r>
            <a:r>
              <a:rPr lang="en-US" sz="2400" dirty="0" err="1"/>
              <a:t>simula</a:t>
            </a:r>
            <a:r>
              <a:rPr lang="en-US" sz="2400" dirty="0"/>
              <a:t> </a:t>
            </a:r>
            <a:r>
              <a:rPr lang="en-US" sz="2400" dirty="0" err="1"/>
              <a:t>l’aspetto</a:t>
            </a:r>
            <a:r>
              <a:rPr lang="en-US" sz="2400" dirty="0"/>
              <a:t> del </a:t>
            </a:r>
            <a:r>
              <a:rPr lang="en-US" sz="2400" dirty="0" err="1"/>
              <a:t>documento</a:t>
            </a:r>
            <a:r>
              <a:rPr lang="en-US" sz="2400" dirty="0"/>
              <a:t> </a:t>
            </a:r>
            <a:r>
              <a:rPr lang="en-US" sz="2400" dirty="0" err="1"/>
              <a:t>quando</a:t>
            </a:r>
            <a:r>
              <a:rPr lang="en-US" sz="2400" dirty="0"/>
              <a:t> </a:t>
            </a:r>
            <a:r>
              <a:rPr lang="en-US" sz="2400" dirty="0" err="1"/>
              <a:t>viene</a:t>
            </a:r>
            <a:r>
              <a:rPr lang="en-US" sz="2400" dirty="0"/>
              <a:t> </a:t>
            </a:r>
            <a:r>
              <a:rPr lang="en-US" sz="2400" b="1" dirty="0" err="1"/>
              <a:t>pubblicato</a:t>
            </a:r>
            <a:r>
              <a:rPr lang="en-US" sz="2400" b="1" dirty="0"/>
              <a:t> online</a:t>
            </a:r>
            <a:r>
              <a:rPr lang="en-US" sz="2400" dirty="0"/>
              <a:t>, </a:t>
            </a:r>
            <a:r>
              <a:rPr lang="en-US" sz="2400" dirty="0" err="1"/>
              <a:t>adattandolo</a:t>
            </a:r>
            <a:r>
              <a:rPr lang="en-US" sz="2400" dirty="0"/>
              <a:t> alla </a:t>
            </a:r>
            <a:r>
              <a:rPr lang="en-US" sz="2400" dirty="0" err="1"/>
              <a:t>visualizzazione</a:t>
            </a:r>
            <a:r>
              <a:rPr lang="en-US" sz="2400" dirty="0"/>
              <a:t> </a:t>
            </a:r>
            <a:r>
              <a:rPr lang="en-US" sz="2400" dirty="0" err="1"/>
              <a:t>su</a:t>
            </a:r>
            <a:r>
              <a:rPr lang="en-US" sz="2400" dirty="0"/>
              <a:t> </a:t>
            </a:r>
            <a:r>
              <a:rPr lang="en-US" sz="2400" dirty="0" err="1"/>
              <a:t>schermo</a:t>
            </a:r>
            <a:r>
              <a:rPr lang="en-US" sz="2400" dirty="0"/>
              <a:t>.</a:t>
            </a:r>
            <a:endParaRPr lang="it-IT" sz="2400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 dirty="0"/>
              <a:t>La </a:t>
            </a:r>
            <a:r>
              <a:rPr lang="en-US" sz="2400" b="1" dirty="0" err="1"/>
              <a:t>modalità</a:t>
            </a:r>
            <a:r>
              <a:rPr lang="en-US" sz="2400" b="1" dirty="0"/>
              <a:t> </a:t>
            </a:r>
            <a:r>
              <a:rPr lang="en-US" sz="2400" b="1" dirty="0" err="1"/>
              <a:t>Struttura</a:t>
            </a:r>
            <a:r>
              <a:rPr lang="en-US" sz="2400" b="1" dirty="0"/>
              <a:t> </a:t>
            </a:r>
            <a:r>
              <a:rPr lang="en-US" sz="2400" dirty="0" err="1"/>
              <a:t>consente</a:t>
            </a:r>
            <a:r>
              <a:rPr lang="en-US" sz="2400" dirty="0"/>
              <a:t> di </a:t>
            </a:r>
            <a:r>
              <a:rPr lang="en-US" sz="2400" dirty="0" err="1"/>
              <a:t>analizzare</a:t>
            </a:r>
            <a:r>
              <a:rPr lang="en-US" sz="2400" dirty="0"/>
              <a:t> e </a:t>
            </a:r>
            <a:r>
              <a:rPr lang="en-US" sz="2400" dirty="0" err="1"/>
              <a:t>gestire</a:t>
            </a:r>
            <a:r>
              <a:rPr lang="en-US" sz="2400" dirty="0"/>
              <a:t> </a:t>
            </a:r>
            <a:r>
              <a:rPr lang="en-US" sz="2400" dirty="0" err="1"/>
              <a:t>l’organizzazione</a:t>
            </a:r>
            <a:r>
              <a:rPr lang="en-US" sz="2400" dirty="0"/>
              <a:t> </a:t>
            </a:r>
            <a:r>
              <a:rPr lang="en-US" sz="2400" dirty="0" err="1"/>
              <a:t>gerarchica</a:t>
            </a:r>
            <a:r>
              <a:rPr lang="en-US" sz="2400" dirty="0"/>
              <a:t> </a:t>
            </a:r>
            <a:r>
              <a:rPr lang="en-US" sz="2400" dirty="0" err="1"/>
              <a:t>dei</a:t>
            </a:r>
            <a:r>
              <a:rPr lang="en-US" sz="2400" dirty="0"/>
              <a:t> </a:t>
            </a:r>
            <a:r>
              <a:rPr lang="en-US" sz="2400" dirty="0" err="1"/>
              <a:t>contenuti</a:t>
            </a:r>
            <a:r>
              <a:rPr lang="en-US" sz="2400" dirty="0"/>
              <a:t>, utile </a:t>
            </a:r>
            <a:r>
              <a:rPr lang="en-US" sz="2400" dirty="0" err="1"/>
              <a:t>nei</a:t>
            </a:r>
            <a:r>
              <a:rPr lang="en-US" sz="2400" dirty="0"/>
              <a:t> </a:t>
            </a:r>
            <a:r>
              <a:rPr lang="en-US" sz="2400" dirty="0" err="1"/>
              <a:t>documenti</a:t>
            </a:r>
            <a:r>
              <a:rPr lang="en-US" sz="2400" dirty="0"/>
              <a:t> </a:t>
            </a:r>
            <a:r>
              <a:rPr lang="en-US" sz="2400" dirty="0" err="1"/>
              <a:t>lunghi</a:t>
            </a:r>
            <a:r>
              <a:rPr lang="en-US" sz="2400" dirty="0"/>
              <a:t>.</a:t>
            </a:r>
            <a:endParaRPr lang="it-IT" sz="2400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400" dirty="0"/>
              <a:t>La </a:t>
            </a:r>
            <a:r>
              <a:rPr lang="en-US" sz="2400" dirty="0" err="1"/>
              <a:t>visualizzazione</a:t>
            </a:r>
            <a:r>
              <a:rPr lang="en-US" sz="2400" dirty="0"/>
              <a:t> Bozza, </a:t>
            </a:r>
            <a:r>
              <a:rPr lang="en-US" sz="2400" dirty="0" err="1"/>
              <a:t>invece</a:t>
            </a:r>
            <a:r>
              <a:rPr lang="en-US" sz="2400" dirty="0"/>
              <a:t>, </a:t>
            </a:r>
            <a:r>
              <a:rPr lang="en-US" sz="2400" dirty="0" err="1"/>
              <a:t>semplifica</a:t>
            </a:r>
            <a:r>
              <a:rPr lang="en-US" sz="2400" dirty="0"/>
              <a:t> </a:t>
            </a:r>
            <a:r>
              <a:rPr lang="en-US" sz="2400" dirty="0" err="1"/>
              <a:t>l’impaginazione</a:t>
            </a:r>
            <a:r>
              <a:rPr lang="en-US" sz="2400" dirty="0"/>
              <a:t> per </a:t>
            </a:r>
            <a:r>
              <a:rPr lang="en-US" sz="2400" dirty="0" err="1"/>
              <a:t>rendere</a:t>
            </a:r>
            <a:r>
              <a:rPr lang="en-US" sz="2400" dirty="0"/>
              <a:t> </a:t>
            </a:r>
            <a:r>
              <a:rPr lang="en-US" sz="2400" dirty="0" err="1"/>
              <a:t>più</a:t>
            </a:r>
            <a:r>
              <a:rPr lang="en-US" sz="2400" dirty="0"/>
              <a:t> </a:t>
            </a:r>
            <a:r>
              <a:rPr lang="en-US" sz="2400" dirty="0" err="1"/>
              <a:t>rapido</a:t>
            </a:r>
            <a:r>
              <a:rPr lang="en-US" sz="2400" dirty="0"/>
              <a:t> </a:t>
            </a:r>
            <a:r>
              <a:rPr lang="en-US" sz="2400" dirty="0" err="1"/>
              <a:t>l’editing</a:t>
            </a:r>
            <a:r>
              <a:rPr lang="en-US" sz="2400" dirty="0"/>
              <a:t> del testo.</a:t>
            </a:r>
            <a:endParaRPr lang="en-US" sz="2400" dirty="0">
              <a:ea typeface="Calibri"/>
              <a:cs typeface="Calibri"/>
            </a:endParaRPr>
          </a:p>
          <a:p>
            <a:pPr>
              <a:lnSpc>
                <a:spcPct val="150000"/>
              </a:lnSpc>
            </a:pPr>
            <a:r>
              <a:rPr lang="en-US" sz="2400" dirty="0"/>
              <a:t>Ogni </a:t>
            </a:r>
            <a:r>
              <a:rPr lang="en-US" sz="2400" dirty="0" err="1"/>
              <a:t>modalità</a:t>
            </a:r>
            <a:r>
              <a:rPr lang="en-US" sz="2400" dirty="0"/>
              <a:t> </a:t>
            </a:r>
            <a:r>
              <a:rPr lang="en-US" sz="2400" dirty="0" err="1"/>
              <a:t>privilegia</a:t>
            </a:r>
            <a:r>
              <a:rPr lang="en-US" sz="2400" dirty="0"/>
              <a:t> un </a:t>
            </a:r>
            <a:r>
              <a:rPr lang="en-US" sz="2400" dirty="0" err="1"/>
              <a:t>aspetto</a:t>
            </a:r>
            <a:r>
              <a:rPr lang="en-US" sz="2400" dirty="0"/>
              <a:t> </a:t>
            </a:r>
            <a:r>
              <a:rPr lang="en-US" sz="2400" dirty="0" err="1"/>
              <a:t>diverso</a:t>
            </a:r>
            <a:r>
              <a:rPr lang="en-US" sz="2400" dirty="0"/>
              <a:t>: </a:t>
            </a:r>
            <a:r>
              <a:rPr lang="en-US" sz="2400" dirty="0" err="1"/>
              <a:t>stampa</a:t>
            </a:r>
            <a:r>
              <a:rPr lang="en-US" sz="2400" dirty="0"/>
              <a:t>, </a:t>
            </a:r>
            <a:r>
              <a:rPr lang="en-US" sz="2400" dirty="0" err="1"/>
              <a:t>lettura</a:t>
            </a:r>
            <a:r>
              <a:rPr lang="en-US" sz="2400" dirty="0"/>
              <a:t>, </a:t>
            </a:r>
            <a:r>
              <a:rPr lang="en-US" sz="2400" dirty="0" err="1"/>
              <a:t>pubblicazione</a:t>
            </a:r>
            <a:r>
              <a:rPr lang="en-US" sz="2400" dirty="0"/>
              <a:t>, </a:t>
            </a:r>
            <a:r>
              <a:rPr lang="en-US" sz="2400" dirty="0" err="1"/>
              <a:t>organizzazione</a:t>
            </a:r>
            <a:r>
              <a:rPr lang="en-US" sz="2400" dirty="0"/>
              <a:t> o </a:t>
            </a:r>
            <a:r>
              <a:rPr lang="en-US" sz="2400" dirty="0" err="1"/>
              <a:t>modifica</a:t>
            </a:r>
            <a:r>
              <a:rPr lang="en-US" sz="2400" dirty="0"/>
              <a:t>.</a:t>
            </a:r>
            <a:br>
              <a:rPr lang="en-US" sz="2400" dirty="0"/>
            </a:br>
            <a:r>
              <a:rPr lang="en-US" sz="2400" dirty="0"/>
              <a:t>La </a:t>
            </a:r>
            <a:r>
              <a:rPr lang="en-US" sz="2400" dirty="0" err="1"/>
              <a:t>scelta</a:t>
            </a:r>
            <a:r>
              <a:rPr lang="en-US" sz="2400" dirty="0"/>
              <a:t> della </a:t>
            </a:r>
            <a:r>
              <a:rPr lang="en-US" sz="2400" dirty="0" err="1"/>
              <a:t>visualizzazione</a:t>
            </a:r>
            <a:r>
              <a:rPr lang="en-US" sz="2400" dirty="0"/>
              <a:t> </a:t>
            </a:r>
            <a:r>
              <a:rPr lang="en-US" sz="2400" dirty="0" err="1"/>
              <a:t>influisce</a:t>
            </a:r>
            <a:r>
              <a:rPr lang="en-US" sz="2400" dirty="0"/>
              <a:t> </a:t>
            </a:r>
            <a:r>
              <a:rPr lang="en-US" sz="2400" dirty="0" err="1"/>
              <a:t>sull’efficienza</a:t>
            </a:r>
            <a:r>
              <a:rPr lang="en-US" sz="2400" dirty="0"/>
              <a:t> con cui </a:t>
            </a:r>
            <a:r>
              <a:rPr lang="en-US" sz="2400" dirty="0" err="1"/>
              <a:t>si</a:t>
            </a:r>
            <a:r>
              <a:rPr lang="en-US" sz="2400" dirty="0"/>
              <a:t> </a:t>
            </a:r>
            <a:r>
              <a:rPr lang="en-US" sz="2400" dirty="0" err="1"/>
              <a:t>lavora</a:t>
            </a:r>
            <a:r>
              <a:rPr lang="en-US" sz="2400" dirty="0"/>
              <a:t> </a:t>
            </a:r>
            <a:r>
              <a:rPr lang="en-US" sz="2400" dirty="0" err="1"/>
              <a:t>sul</a:t>
            </a:r>
            <a:r>
              <a:rPr lang="en-US" sz="2400" dirty="0"/>
              <a:t> </a:t>
            </a:r>
            <a:r>
              <a:rPr lang="en-US" sz="2400" dirty="0" err="1"/>
              <a:t>documento</a:t>
            </a:r>
            <a:r>
              <a:rPr lang="en-US" sz="2400" dirty="0"/>
              <a:t> </a:t>
            </a:r>
            <a:r>
              <a:rPr lang="en-US" sz="2400" dirty="0" err="1"/>
              <a:t>nelle</a:t>
            </a:r>
            <a:r>
              <a:rPr lang="en-US" sz="2400" dirty="0"/>
              <a:t> diverse </a:t>
            </a:r>
            <a:r>
              <a:rPr lang="en-US" sz="2400" dirty="0" err="1"/>
              <a:t>fasi</a:t>
            </a:r>
            <a:r>
              <a:rPr lang="en-US" sz="2400" dirty="0"/>
              <a:t>.</a:t>
            </a:r>
            <a:endParaRPr lang="it-IT" sz="2400">
              <a:ea typeface="Calibri" panose="020F0502020204030204"/>
              <a:cs typeface="Calibri" panose="020F0502020204030204"/>
            </a:endParaRPr>
          </a:p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4883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325806"/>
            <a:ext cx="6979563" cy="872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850"/>
              </a:lnSpc>
              <a:buNone/>
            </a:pPr>
            <a:r>
              <a:rPr lang="en-US" sz="54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Inserimento del Testo</a:t>
            </a:r>
            <a:endParaRPr lang="en-US" sz="5450" dirty="0"/>
          </a:p>
        </p:txBody>
      </p:sp>
      <p:sp>
        <p:nvSpPr>
          <p:cNvPr id="3" name="Text 1"/>
          <p:cNvSpPr/>
          <p:nvPr/>
        </p:nvSpPr>
        <p:spPr>
          <a:xfrm>
            <a:off x="798552" y="1525905"/>
            <a:ext cx="12972336" cy="809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Il </a:t>
            </a:r>
            <a:r>
              <a:rPr lang="en-US" sz="2800" b="1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cursore</a:t>
            </a:r>
            <a:r>
              <a:rPr lang="en-US" sz="2800" b="1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800" b="1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lampeggiante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indica il punto di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inserimento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del testo. Quando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si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digita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, il testo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appare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nella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posizione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del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cursore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e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questo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si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sposta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automaticamente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verso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destra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.</a:t>
            </a:r>
            <a:endParaRPr lang="en-US" sz="2800" dirty="0">
              <a:latin typeface="Ancizar Serif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8552" y="2331244"/>
            <a:ext cx="12972336" cy="1465302"/>
          </a:xfrm>
          <a:prstGeom prst="roundRect">
            <a:avLst>
              <a:gd name="adj" fmla="val 624"/>
            </a:avLst>
          </a:prstGeom>
          <a:solidFill>
            <a:srgbClr val="B3CCFF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494" y="3947398"/>
            <a:ext cx="333018" cy="2664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268254" y="2652832"/>
            <a:ext cx="11839932" cy="809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Importante:</a:t>
            </a:r>
            <a:r>
              <a:rPr lang="en-US" sz="2050" dirty="0">
                <a:solidFill>
                  <a:srgbClr val="000000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Non premere Invio alla fine di ogni riga. Word manda automaticamente a capo il testo. Premere Invio solo per creare nuovi paragrafi.</a:t>
            </a:r>
            <a:endParaRPr lang="en-US" sz="2050" dirty="0"/>
          </a:p>
        </p:txBody>
      </p:sp>
      <p:sp>
        <p:nvSpPr>
          <p:cNvPr id="7" name="Shape 4"/>
          <p:cNvSpPr/>
          <p:nvPr/>
        </p:nvSpPr>
        <p:spPr>
          <a:xfrm>
            <a:off x="798552" y="4523542"/>
            <a:ext cx="60960" cy="1855708"/>
          </a:xfrm>
          <a:prstGeom prst="rect">
            <a:avLst/>
          </a:prstGeom>
          <a:solidFill>
            <a:srgbClr val="000103"/>
          </a:solidFill>
          <a:ln/>
        </p:spPr>
      </p:sp>
      <p:sp>
        <p:nvSpPr>
          <p:cNvPr id="8" name="Text 5"/>
          <p:cNvSpPr/>
          <p:nvPr/>
        </p:nvSpPr>
        <p:spPr>
          <a:xfrm>
            <a:off x="1156454" y="4554022"/>
            <a:ext cx="3489722" cy="436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Digitazione Continua</a:t>
            </a:r>
            <a:endParaRPr lang="en-US" sz="2700" dirty="0"/>
          </a:p>
        </p:txBody>
      </p:sp>
      <p:sp>
        <p:nvSpPr>
          <p:cNvPr id="9" name="Text 6"/>
          <p:cNvSpPr/>
          <p:nvPr/>
        </p:nvSpPr>
        <p:spPr>
          <a:xfrm>
            <a:off x="1156454" y="5133975"/>
            <a:ext cx="3796784" cy="1214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Il testo scorre automaticamente alla riga successiva quando si raggiunge il margine destro</a:t>
            </a:r>
            <a:endParaRPr lang="en-US" sz="2050" dirty="0"/>
          </a:p>
        </p:txBody>
      </p:sp>
      <p:sp>
        <p:nvSpPr>
          <p:cNvPr id="10" name="Shape 7"/>
          <p:cNvSpPr/>
          <p:nvPr/>
        </p:nvSpPr>
        <p:spPr>
          <a:xfrm>
            <a:off x="5222558" y="4523542"/>
            <a:ext cx="60960" cy="1855708"/>
          </a:xfrm>
          <a:prstGeom prst="rect">
            <a:avLst/>
          </a:prstGeom>
          <a:solidFill>
            <a:srgbClr val="000103"/>
          </a:solidFill>
          <a:ln/>
        </p:spPr>
      </p:sp>
      <p:sp>
        <p:nvSpPr>
          <p:cNvPr id="11" name="Text 8"/>
          <p:cNvSpPr/>
          <p:nvPr/>
        </p:nvSpPr>
        <p:spPr>
          <a:xfrm>
            <a:off x="5580459" y="4554022"/>
            <a:ext cx="3489722" cy="436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Nuovo Paragrafo</a:t>
            </a:r>
            <a:endParaRPr lang="en-US" sz="2700" dirty="0"/>
          </a:p>
        </p:txBody>
      </p:sp>
      <p:sp>
        <p:nvSpPr>
          <p:cNvPr id="12" name="Text 9"/>
          <p:cNvSpPr/>
          <p:nvPr/>
        </p:nvSpPr>
        <p:spPr>
          <a:xfrm>
            <a:off x="5580459" y="5133975"/>
            <a:ext cx="3796784" cy="809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Premere Invio solo per iniziare un nuovo paragrafo</a:t>
            </a:r>
            <a:endParaRPr lang="en-US" sz="2050" dirty="0"/>
          </a:p>
        </p:txBody>
      </p:sp>
      <p:sp>
        <p:nvSpPr>
          <p:cNvPr id="13" name="Shape 10"/>
          <p:cNvSpPr/>
          <p:nvPr/>
        </p:nvSpPr>
        <p:spPr>
          <a:xfrm>
            <a:off x="9646563" y="4523542"/>
            <a:ext cx="60960" cy="1855708"/>
          </a:xfrm>
          <a:prstGeom prst="rect">
            <a:avLst/>
          </a:prstGeom>
          <a:solidFill>
            <a:srgbClr val="000103"/>
          </a:solidFill>
          <a:ln/>
        </p:spPr>
      </p:sp>
      <p:sp>
        <p:nvSpPr>
          <p:cNvPr id="14" name="Text 11"/>
          <p:cNvSpPr/>
          <p:nvPr/>
        </p:nvSpPr>
        <p:spPr>
          <a:xfrm>
            <a:off x="10004465" y="4554022"/>
            <a:ext cx="3489722" cy="436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Interruzione di Riga</a:t>
            </a:r>
            <a:endParaRPr lang="en-US" sz="2700" dirty="0"/>
          </a:p>
        </p:txBody>
      </p:sp>
      <p:sp>
        <p:nvSpPr>
          <p:cNvPr id="15" name="Text 12"/>
          <p:cNvSpPr/>
          <p:nvPr/>
        </p:nvSpPr>
        <p:spPr>
          <a:xfrm>
            <a:off x="10004465" y="5133975"/>
            <a:ext cx="3796903" cy="809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Maiusc + Invio per andare a capo senza creare un nuovo paragrafo</a:t>
            </a:r>
            <a:endParaRPr lang="en-US" sz="2050" dirty="0"/>
          </a:p>
        </p:txBody>
      </p:sp>
      <p:sp>
        <p:nvSpPr>
          <p:cNvPr id="16" name="Text 13"/>
          <p:cNvSpPr/>
          <p:nvPr/>
        </p:nvSpPr>
        <p:spPr>
          <a:xfrm>
            <a:off x="177641" y="7598331"/>
            <a:ext cx="203382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3986986" y="7598331"/>
            <a:ext cx="465773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18</a:t>
            </a:r>
            <a:endParaRPr lang="en-US" sz="16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53E36852-325D-5DF7-00C7-8DFD0EDA0928}"/>
              </a:ext>
            </a:extLst>
          </p:cNvPr>
          <p:cNvSpPr/>
          <p:nvPr/>
        </p:nvSpPr>
        <p:spPr>
          <a:xfrm>
            <a:off x="706568" y="211506"/>
            <a:ext cx="6979563" cy="872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6850"/>
              </a:lnSpc>
            </a:pPr>
            <a:r>
              <a:rPr lang="en-US" sz="5450" dirty="0" err="1">
                <a:solidFill>
                  <a:srgbClr val="000103"/>
                </a:solidFill>
                <a:latin typeface="Ancizar Serif"/>
              </a:rPr>
              <a:t>Paragrafo</a:t>
            </a:r>
            <a:r>
              <a:rPr lang="en-US" sz="5450" dirty="0">
                <a:solidFill>
                  <a:srgbClr val="000103"/>
                </a:solidFill>
                <a:latin typeface="Ancizar Serif"/>
              </a:rPr>
              <a:t> vs </a:t>
            </a:r>
            <a:r>
              <a:rPr lang="en-US" sz="5450" dirty="0" err="1">
                <a:solidFill>
                  <a:srgbClr val="000103"/>
                </a:solidFill>
                <a:latin typeface="Ancizar Serif"/>
              </a:rPr>
              <a:t>Interruzione</a:t>
            </a:r>
            <a:r>
              <a:rPr lang="en-US" sz="5450" dirty="0">
                <a:solidFill>
                  <a:srgbClr val="000103"/>
                </a:solidFill>
                <a:latin typeface="Ancizar Serif"/>
              </a:rPr>
              <a:t> di </a:t>
            </a:r>
            <a:r>
              <a:rPr lang="en-US" sz="5450" dirty="0" err="1">
                <a:solidFill>
                  <a:srgbClr val="000103"/>
                </a:solidFill>
                <a:latin typeface="Ancizar Serif"/>
              </a:rPr>
              <a:t>linea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CAC70F0-D4EC-CD7D-AFC7-BB0CD55A7534}"/>
              </a:ext>
            </a:extLst>
          </p:cNvPr>
          <p:cNvSpPr txBox="1"/>
          <p:nvPr/>
        </p:nvSpPr>
        <p:spPr>
          <a:xfrm>
            <a:off x="710293" y="1085850"/>
            <a:ext cx="13430250" cy="55399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sz="2800" dirty="0"/>
              <a:t>La </a:t>
            </a:r>
            <a:r>
              <a:rPr lang="en-US" sz="2800" err="1"/>
              <a:t>differenza</a:t>
            </a:r>
            <a:r>
              <a:rPr lang="en-US" sz="2800" dirty="0"/>
              <a:t> </a:t>
            </a:r>
            <a:r>
              <a:rPr lang="en-US" sz="2800" err="1"/>
              <a:t>tra</a:t>
            </a:r>
            <a:r>
              <a:rPr lang="en-US" sz="2800" dirty="0"/>
              <a:t> </a:t>
            </a:r>
            <a:r>
              <a:rPr lang="en-US" sz="2800" b="1" err="1"/>
              <a:t>paragrafo</a:t>
            </a:r>
            <a:r>
              <a:rPr lang="en-US" sz="2800" b="1" dirty="0"/>
              <a:t> </a:t>
            </a:r>
            <a:r>
              <a:rPr lang="en-US" sz="2800" dirty="0"/>
              <a:t>e </a:t>
            </a:r>
            <a:r>
              <a:rPr lang="en-US" sz="2800" b="1" err="1"/>
              <a:t>interruzione</a:t>
            </a:r>
            <a:r>
              <a:rPr lang="en-US" sz="2800" b="1" dirty="0"/>
              <a:t> di </a:t>
            </a:r>
            <a:r>
              <a:rPr lang="en-US" sz="2800" b="1" err="1"/>
              <a:t>linea</a:t>
            </a:r>
            <a:r>
              <a:rPr lang="en-US" sz="2800" dirty="0"/>
              <a:t> </a:t>
            </a:r>
            <a:r>
              <a:rPr lang="en-US" sz="2800" err="1"/>
              <a:t>riguarda</a:t>
            </a:r>
            <a:r>
              <a:rPr lang="en-US" sz="2800" dirty="0"/>
              <a:t> la </a:t>
            </a:r>
            <a:r>
              <a:rPr lang="en-US" sz="2800" err="1"/>
              <a:t>struttura</a:t>
            </a:r>
            <a:r>
              <a:rPr lang="en-US" sz="2800" dirty="0"/>
              <a:t> </a:t>
            </a:r>
            <a:r>
              <a:rPr lang="en-US" sz="2800" err="1"/>
              <a:t>logica</a:t>
            </a:r>
            <a:r>
              <a:rPr lang="en-US" sz="2800"/>
              <a:t> del testo.</a:t>
            </a:r>
            <a:endParaRPr lang="en-US" sz="2800" dirty="0"/>
          </a:p>
          <a:p>
            <a:pPr>
              <a:lnSpc>
                <a:spcPct val="150000"/>
              </a:lnSpc>
            </a:pPr>
            <a:r>
              <a:rPr lang="en-US" sz="2800" dirty="0"/>
              <a:t>Un </a:t>
            </a:r>
            <a:r>
              <a:rPr lang="en-US" sz="2800" b="1" dirty="0" err="1"/>
              <a:t>paragrafo</a:t>
            </a:r>
            <a:r>
              <a:rPr lang="en-US" sz="2800" b="1" dirty="0"/>
              <a:t> </a:t>
            </a:r>
            <a:r>
              <a:rPr lang="en-US" sz="2800" dirty="0"/>
              <a:t>è </a:t>
            </a:r>
            <a:r>
              <a:rPr lang="en-US" sz="2800" dirty="0" err="1"/>
              <a:t>un’unità</a:t>
            </a:r>
            <a:r>
              <a:rPr lang="en-US" sz="2800" dirty="0"/>
              <a:t> di </a:t>
            </a:r>
            <a:r>
              <a:rPr lang="en-US" sz="2800" dirty="0" err="1"/>
              <a:t>contenuto</a:t>
            </a:r>
            <a:r>
              <a:rPr lang="en-US" sz="2800" dirty="0"/>
              <a:t>. Si </a:t>
            </a:r>
            <a:r>
              <a:rPr lang="en-US" sz="2800" dirty="0" err="1"/>
              <a:t>crea</a:t>
            </a:r>
            <a:r>
              <a:rPr lang="en-US" sz="2800" dirty="0"/>
              <a:t> </a:t>
            </a:r>
            <a:r>
              <a:rPr lang="en-US" sz="2800" dirty="0" err="1"/>
              <a:t>premendo</a:t>
            </a:r>
            <a:r>
              <a:rPr lang="en-US" sz="2800" dirty="0"/>
              <a:t> </a:t>
            </a:r>
            <a:r>
              <a:rPr lang="en-US" sz="2800" dirty="0" err="1"/>
              <a:t>Invio</a:t>
            </a:r>
            <a:r>
              <a:rPr lang="en-US" sz="2800" dirty="0"/>
              <a:t> e </a:t>
            </a:r>
            <a:r>
              <a:rPr lang="en-US" sz="2800" dirty="0" err="1"/>
              <a:t>rappresenta</a:t>
            </a:r>
            <a:r>
              <a:rPr lang="en-US" sz="2800" dirty="0"/>
              <a:t> un </a:t>
            </a:r>
            <a:r>
              <a:rPr lang="en-US" sz="2800" dirty="0" err="1"/>
              <a:t>blocco</a:t>
            </a:r>
            <a:r>
              <a:rPr lang="en-US" sz="2800" dirty="0"/>
              <a:t> </a:t>
            </a:r>
            <a:r>
              <a:rPr lang="en-US" sz="2800" dirty="0" err="1"/>
              <a:t>autonomo</a:t>
            </a:r>
            <a:r>
              <a:rPr lang="en-US" sz="2800" dirty="0"/>
              <a:t> di testo </a:t>
            </a:r>
            <a:r>
              <a:rPr lang="en-US" sz="2800" dirty="0" err="1"/>
              <a:t>che</a:t>
            </a:r>
            <a:r>
              <a:rPr lang="en-US" sz="2800" dirty="0"/>
              <a:t> introduce </a:t>
            </a:r>
            <a:r>
              <a:rPr lang="en-US" sz="2800" dirty="0" err="1"/>
              <a:t>una</a:t>
            </a:r>
            <a:r>
              <a:rPr lang="en-US" sz="2800" dirty="0"/>
              <a:t> </a:t>
            </a:r>
            <a:r>
              <a:rPr lang="en-US" sz="2800" dirty="0" err="1"/>
              <a:t>nuova</a:t>
            </a:r>
            <a:r>
              <a:rPr lang="en-US" sz="2800" dirty="0"/>
              <a:t> idea, un nuovo punto o </a:t>
            </a:r>
            <a:r>
              <a:rPr lang="en-US" sz="2800" dirty="0" err="1"/>
              <a:t>una</a:t>
            </a:r>
            <a:r>
              <a:rPr lang="en-US" sz="2800" dirty="0"/>
              <a:t> </a:t>
            </a:r>
            <a:r>
              <a:rPr lang="en-US" sz="2800" dirty="0" err="1"/>
              <a:t>nuova</a:t>
            </a:r>
            <a:r>
              <a:rPr lang="en-US" sz="2800" dirty="0"/>
              <a:t> </a:t>
            </a:r>
            <a:r>
              <a:rPr lang="en-US" sz="2800" dirty="0" err="1"/>
              <a:t>fase</a:t>
            </a:r>
            <a:r>
              <a:rPr lang="en-US" sz="2800" dirty="0"/>
              <a:t> del </a:t>
            </a:r>
            <a:r>
              <a:rPr lang="en-US" sz="2800" dirty="0" err="1"/>
              <a:t>discorso</a:t>
            </a:r>
            <a:r>
              <a:rPr lang="en-US" sz="2800" dirty="0"/>
              <a:t>. Dal punto di vista </a:t>
            </a:r>
            <a:r>
              <a:rPr lang="en-US" sz="2800" dirty="0" err="1"/>
              <a:t>tecnico</a:t>
            </a:r>
            <a:r>
              <a:rPr lang="en-US" sz="2800" dirty="0"/>
              <a:t>, il </a:t>
            </a:r>
            <a:r>
              <a:rPr lang="en-US" sz="2800" dirty="0" err="1"/>
              <a:t>paragrafo</a:t>
            </a:r>
            <a:r>
              <a:rPr lang="en-US" sz="2800" dirty="0"/>
              <a:t> porta con </a:t>
            </a:r>
            <a:r>
              <a:rPr lang="en-US" sz="2800" dirty="0" err="1"/>
              <a:t>sé</a:t>
            </a:r>
            <a:r>
              <a:rPr lang="en-US" sz="2800" dirty="0"/>
              <a:t> </a:t>
            </a:r>
            <a:r>
              <a:rPr lang="en-US" sz="2800" dirty="0" err="1"/>
              <a:t>formattazioni</a:t>
            </a:r>
            <a:r>
              <a:rPr lang="en-US" sz="2800" dirty="0"/>
              <a:t> </a:t>
            </a:r>
            <a:r>
              <a:rPr lang="en-US" sz="2800" dirty="0" err="1"/>
              <a:t>proprie</a:t>
            </a:r>
            <a:r>
              <a:rPr lang="en-US" sz="2800" dirty="0"/>
              <a:t>: </a:t>
            </a:r>
            <a:r>
              <a:rPr lang="en-US" sz="2800" dirty="0" err="1"/>
              <a:t>rientri</a:t>
            </a:r>
            <a:r>
              <a:rPr lang="en-US" sz="2800" dirty="0"/>
              <a:t>, </a:t>
            </a:r>
            <a:r>
              <a:rPr lang="en-US" sz="2800" dirty="0" err="1"/>
              <a:t>spaziature</a:t>
            </a:r>
            <a:r>
              <a:rPr lang="en-US" sz="2800" dirty="0"/>
              <a:t> prima e dopo, </a:t>
            </a:r>
            <a:r>
              <a:rPr lang="en-US" sz="2800" dirty="0" err="1"/>
              <a:t>allineamento</a:t>
            </a:r>
            <a:r>
              <a:rPr lang="en-US" sz="2800" dirty="0"/>
              <a:t>, </a:t>
            </a:r>
            <a:r>
              <a:rPr lang="en-US" sz="2800" dirty="0" err="1"/>
              <a:t>interlinea</a:t>
            </a:r>
            <a:r>
              <a:rPr lang="en-US" sz="2800" dirty="0"/>
              <a:t>, </a:t>
            </a:r>
            <a:r>
              <a:rPr lang="en-US" sz="2800" dirty="0" err="1"/>
              <a:t>stili</a:t>
            </a:r>
            <a:r>
              <a:rPr lang="en-US" sz="2800" dirty="0"/>
              <a:t>.</a:t>
            </a:r>
            <a:endParaRPr lang="en-US" sz="2800" dirty="0">
              <a:ea typeface="Calibri"/>
              <a:cs typeface="Calibri"/>
            </a:endParaRP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sz="2800" dirty="0" err="1"/>
              <a:t>L’</a:t>
            </a:r>
            <a:r>
              <a:rPr lang="en-US" sz="2800" b="1" dirty="0" err="1"/>
              <a:t>interruzione</a:t>
            </a:r>
            <a:r>
              <a:rPr lang="en-US" sz="2800" b="1" dirty="0"/>
              <a:t> di </a:t>
            </a:r>
            <a:r>
              <a:rPr lang="en-US" sz="2800" b="1" dirty="0" err="1"/>
              <a:t>linea</a:t>
            </a:r>
            <a:r>
              <a:rPr lang="en-US" sz="2800" dirty="0"/>
              <a:t>, </a:t>
            </a:r>
            <a:r>
              <a:rPr lang="en-US" sz="2800" dirty="0" err="1"/>
              <a:t>invece</a:t>
            </a:r>
            <a:r>
              <a:rPr lang="en-US" sz="2800" dirty="0"/>
              <a:t>, </a:t>
            </a:r>
            <a:r>
              <a:rPr lang="en-US" sz="2800" dirty="0" err="1"/>
              <a:t>si</a:t>
            </a:r>
            <a:r>
              <a:rPr lang="en-US" sz="2800" dirty="0"/>
              <a:t> </a:t>
            </a:r>
            <a:r>
              <a:rPr lang="en-US" sz="2800" dirty="0" err="1"/>
              <a:t>ottiene</a:t>
            </a:r>
            <a:r>
              <a:rPr lang="en-US" sz="2800" dirty="0"/>
              <a:t> con </a:t>
            </a:r>
            <a:r>
              <a:rPr lang="en-US" sz="2800" dirty="0" err="1"/>
              <a:t>Maiusc</a:t>
            </a:r>
            <a:r>
              <a:rPr lang="en-US" sz="2800" dirty="0"/>
              <a:t> + </a:t>
            </a:r>
            <a:r>
              <a:rPr lang="en-US" sz="2800" dirty="0" err="1"/>
              <a:t>Invio</a:t>
            </a:r>
            <a:r>
              <a:rPr lang="en-US" sz="2800" dirty="0"/>
              <a:t> e serve solo ad </a:t>
            </a:r>
            <a:r>
              <a:rPr lang="en-US" sz="2800" dirty="0" err="1"/>
              <a:t>andare</a:t>
            </a:r>
            <a:r>
              <a:rPr lang="en-US" sz="2800" dirty="0"/>
              <a:t> a capo senza </a:t>
            </a:r>
            <a:r>
              <a:rPr lang="en-US" sz="2800" dirty="0" err="1"/>
              <a:t>creare</a:t>
            </a:r>
            <a:r>
              <a:rPr lang="en-US" sz="2800" dirty="0"/>
              <a:t> un nuovo </a:t>
            </a:r>
            <a:r>
              <a:rPr lang="en-US" sz="2800" dirty="0" err="1"/>
              <a:t>paragrafo</a:t>
            </a:r>
            <a:r>
              <a:rPr lang="en-US" sz="2800" dirty="0"/>
              <a:t>. Il testo </a:t>
            </a:r>
            <a:r>
              <a:rPr lang="en-US" sz="2800" dirty="0" err="1"/>
              <a:t>rimane</a:t>
            </a:r>
            <a:r>
              <a:rPr lang="en-US" sz="2800" dirty="0"/>
              <a:t> </a:t>
            </a:r>
            <a:r>
              <a:rPr lang="en-US" sz="2800" dirty="0" err="1"/>
              <a:t>parte</a:t>
            </a:r>
            <a:r>
              <a:rPr lang="en-US" sz="2800" dirty="0"/>
              <a:t> </a:t>
            </a:r>
            <a:r>
              <a:rPr lang="en-US" sz="2800" dirty="0" err="1"/>
              <a:t>dello</a:t>
            </a:r>
            <a:r>
              <a:rPr lang="en-US" sz="2800" dirty="0"/>
              <a:t> </a:t>
            </a:r>
            <a:r>
              <a:rPr lang="en-US" sz="2800" dirty="0" err="1"/>
              <a:t>stesso</a:t>
            </a:r>
            <a:r>
              <a:rPr lang="en-US" sz="2800" dirty="0"/>
              <a:t> </a:t>
            </a:r>
            <a:r>
              <a:rPr lang="en-US" sz="2800" dirty="0" err="1"/>
              <a:t>blocco</a:t>
            </a:r>
            <a:r>
              <a:rPr lang="en-US" sz="2800" dirty="0"/>
              <a:t> </a:t>
            </a:r>
            <a:r>
              <a:rPr lang="en-US" sz="2800" dirty="0" err="1"/>
              <a:t>logico</a:t>
            </a:r>
            <a:r>
              <a:rPr lang="en-US" sz="2800" dirty="0"/>
              <a:t> e </a:t>
            </a:r>
            <a:r>
              <a:rPr lang="en-US" sz="2800" dirty="0" err="1"/>
              <a:t>mantiene</a:t>
            </a:r>
            <a:r>
              <a:rPr lang="en-US" sz="2800" dirty="0"/>
              <a:t> le </a:t>
            </a:r>
            <a:r>
              <a:rPr lang="en-US" sz="2800" dirty="0" err="1"/>
              <a:t>stesse</a:t>
            </a:r>
            <a:r>
              <a:rPr lang="en-US" sz="2800" dirty="0"/>
              <a:t> </a:t>
            </a:r>
            <a:r>
              <a:rPr lang="en-US" sz="2800" dirty="0" err="1"/>
              <a:t>impostazioni</a:t>
            </a:r>
            <a:r>
              <a:rPr lang="en-US" sz="2800" dirty="0"/>
              <a:t> di </a:t>
            </a:r>
            <a:r>
              <a:rPr lang="en-US" sz="2800" dirty="0" err="1"/>
              <a:t>formattazione</a:t>
            </a:r>
            <a:r>
              <a:rPr lang="en-US" sz="2800" dirty="0"/>
              <a:t> del </a:t>
            </a:r>
            <a:r>
              <a:rPr lang="en-US" sz="2800" dirty="0" err="1"/>
              <a:t>paragrafo</a:t>
            </a:r>
            <a:r>
              <a:rPr lang="en-US" sz="2800" dirty="0"/>
              <a:t> in cui </a:t>
            </a:r>
            <a:r>
              <a:rPr lang="en-US" sz="2800" dirty="0" err="1"/>
              <a:t>si</a:t>
            </a:r>
            <a:r>
              <a:rPr lang="en-US" sz="2800" dirty="0"/>
              <a:t> trova.</a:t>
            </a:r>
            <a:endParaRPr lang="en-US" sz="2800">
              <a:ea typeface="Calibri"/>
              <a:cs typeface="Calibri"/>
            </a:endParaRPr>
          </a:p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01957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02456" y="542788"/>
            <a:ext cx="6307574" cy="704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Caratteri Speciali e Simboli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602456" y="1466594"/>
            <a:ext cx="7939087" cy="871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Word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permette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di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inserire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centinaia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di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simboli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e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caratteri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speciali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non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disponibili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sulla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tastiera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, come ©, ®, ™,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lettere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greche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,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simboli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matematici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e molto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altro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.</a:t>
            </a:r>
            <a:endParaRPr lang="en-US" sz="2000" dirty="0">
              <a:latin typeface="Ancizar Serif"/>
            </a:endParaRPr>
          </a:p>
        </p:txBody>
      </p:sp>
      <p:sp>
        <p:nvSpPr>
          <p:cNvPr id="6" name="Text 2"/>
          <p:cNvSpPr/>
          <p:nvPr/>
        </p:nvSpPr>
        <p:spPr>
          <a:xfrm>
            <a:off x="602456" y="3739158"/>
            <a:ext cx="2959298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Procedura di Inserimento</a:t>
            </a:r>
            <a:endParaRPr lang="en-US" sz="2200" b="1" dirty="0"/>
          </a:p>
        </p:txBody>
      </p:sp>
      <p:sp>
        <p:nvSpPr>
          <p:cNvPr id="7" name="Text 3"/>
          <p:cNvSpPr/>
          <p:nvPr/>
        </p:nvSpPr>
        <p:spPr>
          <a:xfrm>
            <a:off x="602456" y="4598194"/>
            <a:ext cx="3707011" cy="13526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sz="20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Scheda Inserisci → Simbolo</a:t>
            </a:r>
            <a:endParaRPr lang="en-US" sz="2000">
              <a:latin typeface="Ancizar Serif"/>
              <a:ea typeface="Calibri"/>
              <a:cs typeface="Calibri"/>
            </a:endParaRPr>
          </a:p>
          <a:p>
            <a:pPr marL="342900" indent="-342900" algn="l">
              <a:lnSpc>
                <a:spcPct val="150000"/>
              </a:lnSpc>
              <a:buSzPct val="100000"/>
              <a:buFont typeface="+mj-lt"/>
              <a:buAutoNum type="arabicPeriod" startAt="2"/>
            </a:pPr>
            <a:r>
              <a:rPr lang="en-US" sz="20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Selezionare il simbolo desiderato</a:t>
            </a:r>
            <a:endParaRPr lang="en-US" sz="2000">
              <a:latin typeface="Ancizar Serif"/>
              <a:ea typeface="Calibri"/>
              <a:cs typeface="Calibri"/>
            </a:endParaRPr>
          </a:p>
          <a:p>
            <a:pPr marL="342900" indent="-342900" algn="l">
              <a:lnSpc>
                <a:spcPct val="150000"/>
              </a:lnSpc>
              <a:buSzPct val="100000"/>
              <a:buFont typeface="+mj-lt"/>
              <a:buAutoNum type="arabicPeriod" startAt="3"/>
            </a:pPr>
            <a:r>
              <a:rPr lang="en-US" sz="20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Cliccare su Inserisci</a:t>
            </a:r>
            <a:endParaRPr lang="en-US" sz="2000">
              <a:latin typeface="Ancizar Serif"/>
              <a:ea typeface="Calibri"/>
              <a:cs typeface="Calibri"/>
            </a:endParaRPr>
          </a:p>
          <a:p>
            <a:pPr marL="342900" indent="-342900" algn="l">
              <a:lnSpc>
                <a:spcPct val="150000"/>
              </a:lnSpc>
              <a:buSzPct val="100000"/>
              <a:buFont typeface="+mj-lt"/>
              <a:buAutoNum type="arabicPeriod" startAt="4"/>
            </a:pPr>
            <a:r>
              <a:rPr lang="en-US" sz="20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Per più opzioni: Altri simboli</a:t>
            </a:r>
            <a:endParaRPr lang="en-US" sz="2000" dirty="0">
              <a:latin typeface="Ancizar Serif"/>
            </a:endParaRPr>
          </a:p>
        </p:txBody>
      </p:sp>
      <p:sp>
        <p:nvSpPr>
          <p:cNvPr id="8" name="Text 4"/>
          <p:cNvSpPr/>
          <p:nvPr/>
        </p:nvSpPr>
        <p:spPr>
          <a:xfrm>
            <a:off x="4842153" y="3769638"/>
            <a:ext cx="2818090" cy="3521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Scorciatoie Comuni</a:t>
            </a:r>
            <a:endParaRPr lang="en-US" sz="2200" b="1" dirty="0"/>
          </a:p>
        </p:txBody>
      </p:sp>
      <p:sp>
        <p:nvSpPr>
          <p:cNvPr id="9" name="Text 5"/>
          <p:cNvSpPr/>
          <p:nvPr/>
        </p:nvSpPr>
        <p:spPr>
          <a:xfrm>
            <a:off x="4842153" y="4598194"/>
            <a:ext cx="3707011" cy="10008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6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© : Alt Ctrl + C</a:t>
            </a:r>
            <a:endParaRPr lang="en-US" sz="1650" dirty="0">
              <a:ea typeface="Calibri" panose="020F0502020204030204"/>
              <a:cs typeface="Calibri" panose="020F0502020204030204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6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® : Alt Ctrl + R</a:t>
            </a:r>
            <a:endParaRPr lang="en-US" sz="1650" dirty="0">
              <a:ea typeface="Calibri" panose="020F0502020204030204"/>
              <a:cs typeface="Calibri" panose="020F0502020204030204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6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™ : Alt Ctrl + T</a:t>
            </a:r>
            <a:endParaRPr lang="en-US" sz="1650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29064" y="7781330"/>
            <a:ext cx="1459468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1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150" dirty="0"/>
          </a:p>
        </p:txBody>
      </p:sp>
      <p:sp>
        <p:nvSpPr>
          <p:cNvPr id="11" name="Text 7"/>
          <p:cNvSpPr/>
          <p:nvPr/>
        </p:nvSpPr>
        <p:spPr>
          <a:xfrm>
            <a:off x="8694539" y="7781330"/>
            <a:ext cx="320397" cy="208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600"/>
              </a:lnSpc>
              <a:buNone/>
            </a:pPr>
            <a:r>
              <a:rPr lang="en-US" sz="11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19</a:t>
            </a:r>
            <a:endParaRPr lang="en-US" sz="1150" dirty="0"/>
          </a:p>
        </p:txBody>
      </p:sp>
      <p:pic>
        <p:nvPicPr>
          <p:cNvPr id="12" name="Immagine 11" descr="Immagine che contiene testo, schermata, numero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32B9774B-8D6A-495D-124E-D6957C511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6041" y="1251177"/>
            <a:ext cx="5555797" cy="302486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900724-E417-462D-01CB-ACA85D148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FEE991C-4BF3-5203-DC9B-054182341354}"/>
              </a:ext>
            </a:extLst>
          </p:cNvPr>
          <p:cNvSpPr/>
          <p:nvPr/>
        </p:nvSpPr>
        <p:spPr>
          <a:xfrm>
            <a:off x="691872" y="291346"/>
            <a:ext cx="7963138" cy="969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7600"/>
              </a:lnSpc>
            </a:pPr>
            <a:r>
              <a:rPr lang="en-US" sz="6100" dirty="0" err="1">
                <a:solidFill>
                  <a:srgbClr val="000103"/>
                </a:solidFill>
                <a:latin typeface="Ancizar Serif"/>
              </a:rPr>
              <a:t>Selezionare</a:t>
            </a:r>
            <a:r>
              <a:rPr lang="en-US" sz="6100" dirty="0">
                <a:solidFill>
                  <a:srgbClr val="000103"/>
                </a:solidFill>
                <a:latin typeface="Ancizar Serif"/>
              </a:rPr>
              <a:t>, </a:t>
            </a:r>
            <a:r>
              <a:rPr lang="en-US" sz="6100" dirty="0" err="1">
                <a:solidFill>
                  <a:srgbClr val="000103"/>
                </a:solidFill>
                <a:latin typeface="Ancizar Serif"/>
              </a:rPr>
              <a:t>modificare</a:t>
            </a:r>
            <a:endParaRPr lang="it-IT" dirty="0" err="1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915D7E7-D194-E912-5480-3A19B39560BB}"/>
              </a:ext>
            </a:extLst>
          </p:cNvPr>
          <p:cNvSpPr txBox="1"/>
          <p:nvPr/>
        </p:nvSpPr>
        <p:spPr>
          <a:xfrm>
            <a:off x="685800" y="1264920"/>
            <a:ext cx="11262360" cy="38164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Per </a:t>
            </a:r>
            <a:r>
              <a:rPr lang="en-US" sz="2800" b="1" dirty="0" err="1"/>
              <a:t>impaginare</a:t>
            </a:r>
            <a:r>
              <a:rPr lang="en-US" sz="2800" b="1" dirty="0"/>
              <a:t> </a:t>
            </a:r>
            <a:r>
              <a:rPr lang="en-US" sz="2800" dirty="0"/>
              <a:t>il </a:t>
            </a:r>
            <a:r>
              <a:rPr lang="en-US" sz="2800" dirty="0" err="1"/>
              <a:t>documento</a:t>
            </a:r>
            <a:r>
              <a:rPr lang="en-US" sz="2800" dirty="0"/>
              <a:t>, Word </a:t>
            </a:r>
            <a:r>
              <a:rPr lang="en-US" sz="2800" dirty="0" err="1"/>
              <a:t>utilizza</a:t>
            </a:r>
            <a:r>
              <a:rPr lang="en-US" sz="2800" dirty="0"/>
              <a:t> </a:t>
            </a:r>
            <a:r>
              <a:rPr lang="en-US" sz="2800" dirty="0" err="1"/>
              <a:t>caratteri</a:t>
            </a:r>
            <a:r>
              <a:rPr lang="en-US" sz="2800" dirty="0"/>
              <a:t> </a:t>
            </a:r>
            <a:r>
              <a:rPr lang="en-US" sz="2800" dirty="0" err="1"/>
              <a:t>che</a:t>
            </a:r>
            <a:r>
              <a:rPr lang="en-US" sz="2800" dirty="0"/>
              <a:t> non </a:t>
            </a:r>
            <a:r>
              <a:rPr lang="en-US" sz="2800" dirty="0" err="1"/>
              <a:t>vengono</a:t>
            </a:r>
            <a:r>
              <a:rPr lang="en-US" sz="2800" dirty="0"/>
              <a:t> </a:t>
            </a:r>
            <a:r>
              <a:rPr lang="en-US" sz="2800" dirty="0" err="1"/>
              <a:t>mostrati</a:t>
            </a:r>
            <a:r>
              <a:rPr lang="en-US" sz="2800" dirty="0"/>
              <a:t> </a:t>
            </a:r>
            <a:r>
              <a:rPr lang="en-US" sz="2800" dirty="0" err="1"/>
              <a:t>sullo</a:t>
            </a:r>
            <a:r>
              <a:rPr lang="en-US" sz="2800" dirty="0"/>
              <a:t> </a:t>
            </a:r>
            <a:r>
              <a:rPr lang="en-US" sz="2800" dirty="0" err="1"/>
              <a:t>schermo</a:t>
            </a:r>
            <a:r>
              <a:rPr lang="en-US" sz="2800" dirty="0"/>
              <a:t> o </a:t>
            </a:r>
            <a:r>
              <a:rPr lang="en-US" sz="2800" dirty="0" err="1"/>
              <a:t>nella</a:t>
            </a:r>
            <a:r>
              <a:rPr lang="en-US" sz="2800" dirty="0"/>
              <a:t> </a:t>
            </a:r>
            <a:r>
              <a:rPr lang="en-US" sz="2800" dirty="0" err="1"/>
              <a:t>stampa</a:t>
            </a:r>
            <a:r>
              <a:rPr lang="en-US" sz="2800" dirty="0"/>
              <a:t>: ad </a:t>
            </a:r>
            <a:r>
              <a:rPr lang="en-US" sz="2800" dirty="0" err="1"/>
              <a:t>esempio</a:t>
            </a:r>
            <a:r>
              <a:rPr lang="en-US" sz="2800" dirty="0"/>
              <a:t> per </a:t>
            </a:r>
            <a:r>
              <a:rPr lang="en-US" sz="2800" dirty="0" err="1"/>
              <a:t>indicare</a:t>
            </a:r>
            <a:r>
              <a:rPr lang="en-US" sz="2800" dirty="0"/>
              <a:t> dove </a:t>
            </a:r>
            <a:r>
              <a:rPr lang="en-US" sz="2800" dirty="0" err="1"/>
              <a:t>andare</a:t>
            </a:r>
            <a:r>
              <a:rPr lang="en-US" sz="2800" dirty="0"/>
              <a:t> a capo, le </a:t>
            </a:r>
            <a:r>
              <a:rPr lang="en-US" sz="2800" dirty="0" err="1"/>
              <a:t>eventuali</a:t>
            </a:r>
            <a:r>
              <a:rPr lang="en-US" sz="2800" dirty="0"/>
              <a:t> </a:t>
            </a:r>
            <a:r>
              <a:rPr lang="en-US" sz="2800" dirty="0" err="1"/>
              <a:t>interruzioni</a:t>
            </a:r>
            <a:r>
              <a:rPr lang="en-US" sz="2800" dirty="0"/>
              <a:t> di testo o di </a:t>
            </a:r>
            <a:r>
              <a:rPr lang="en-US" sz="2800" dirty="0" err="1"/>
              <a:t>pagine</a:t>
            </a:r>
            <a:r>
              <a:rPr lang="en-US" sz="2800" dirty="0"/>
              <a:t>, </a:t>
            </a:r>
            <a:r>
              <a:rPr lang="en-US" sz="2800" dirty="0" err="1"/>
              <a:t>gli</a:t>
            </a:r>
            <a:r>
              <a:rPr lang="en-US" sz="2800" dirty="0"/>
              <a:t> </a:t>
            </a:r>
            <a:r>
              <a:rPr lang="en-US" sz="2800" dirty="0" err="1"/>
              <a:t>spazi</a:t>
            </a:r>
            <a:r>
              <a:rPr lang="en-US" sz="2800" dirty="0"/>
              <a:t> </a:t>
            </a:r>
            <a:r>
              <a:rPr lang="en-US" sz="2800" dirty="0" err="1"/>
              <a:t>bianchi</a:t>
            </a:r>
            <a:r>
              <a:rPr lang="en-US" sz="2800" dirty="0"/>
              <a:t>, </a:t>
            </a:r>
            <a:r>
              <a:rPr lang="en-US" sz="2800" dirty="0" err="1"/>
              <a:t>ecc</a:t>
            </a:r>
            <a:r>
              <a:rPr lang="en-US" sz="2800" dirty="0"/>
              <a:t>. </a:t>
            </a:r>
            <a:endParaRPr lang="it-IT"/>
          </a:p>
          <a:p>
            <a:endParaRPr lang="en-US" sz="2800" dirty="0"/>
          </a:p>
          <a:p>
            <a:r>
              <a:rPr lang="en-US" sz="2800" dirty="0"/>
              <a:t>Per </a:t>
            </a:r>
            <a:r>
              <a:rPr lang="en-US" sz="2800" b="1" dirty="0" err="1"/>
              <a:t>visualizzare</a:t>
            </a:r>
            <a:r>
              <a:rPr lang="en-US" sz="2800" b="1" dirty="0"/>
              <a:t> </a:t>
            </a:r>
            <a:r>
              <a:rPr lang="en-US" sz="2800" dirty="0" err="1"/>
              <a:t>questi</a:t>
            </a:r>
            <a:r>
              <a:rPr lang="en-US" sz="2800" dirty="0"/>
              <a:t> </a:t>
            </a:r>
            <a:r>
              <a:rPr lang="en-US" sz="2800" dirty="0" err="1"/>
              <a:t>caratteri</a:t>
            </a:r>
            <a:r>
              <a:rPr lang="en-US" sz="2800" dirty="0"/>
              <a:t> non </a:t>
            </a:r>
            <a:r>
              <a:rPr lang="en-US" sz="2800" dirty="0" err="1"/>
              <a:t>stampabili</a:t>
            </a:r>
            <a:r>
              <a:rPr lang="en-US" sz="2800" dirty="0"/>
              <a:t>, basta </a:t>
            </a:r>
            <a:r>
              <a:rPr lang="en-US" sz="2800" dirty="0" err="1"/>
              <a:t>cliccare</a:t>
            </a:r>
            <a:r>
              <a:rPr lang="en-US" sz="2800" dirty="0"/>
              <a:t> </a:t>
            </a:r>
            <a:r>
              <a:rPr lang="en-US" sz="2800" dirty="0" err="1"/>
              <a:t>sul</a:t>
            </a:r>
            <a:r>
              <a:rPr lang="en-US" sz="2800" dirty="0"/>
              <a:t> </a:t>
            </a:r>
            <a:r>
              <a:rPr lang="en-US" sz="2800" dirty="0" err="1"/>
              <a:t>pulsante</a:t>
            </a:r>
            <a:r>
              <a:rPr lang="en-US" sz="2800" dirty="0"/>
              <a:t> </a:t>
            </a:r>
            <a:r>
              <a:rPr lang="en-US" sz="2800" b="1" dirty="0" err="1"/>
              <a:t>Mostra</a:t>
            </a:r>
            <a:r>
              <a:rPr lang="en-US" sz="2800" b="1" dirty="0"/>
              <a:t> </a:t>
            </a:r>
            <a:r>
              <a:rPr lang="en-US" sz="2800" b="1" dirty="0" err="1"/>
              <a:t>tutto</a:t>
            </a:r>
            <a:r>
              <a:rPr lang="en-US" sz="2800" b="1" dirty="0"/>
              <a:t> </a:t>
            </a:r>
            <a:r>
              <a:rPr lang="en-US" sz="2800" dirty="0" err="1"/>
              <a:t>che</a:t>
            </a:r>
            <a:r>
              <a:rPr lang="en-US" sz="2800" dirty="0"/>
              <a:t> compare </a:t>
            </a:r>
            <a:r>
              <a:rPr lang="en-US" sz="2800" dirty="0" err="1"/>
              <a:t>nella</a:t>
            </a:r>
            <a:r>
              <a:rPr lang="en-US" sz="2800" dirty="0"/>
              <a:t> </a:t>
            </a:r>
            <a:r>
              <a:rPr lang="en-US" sz="2800" dirty="0" err="1"/>
              <a:t>scheda</a:t>
            </a:r>
            <a:r>
              <a:rPr lang="en-US" sz="2800" dirty="0"/>
              <a:t> Home </a:t>
            </a:r>
            <a:r>
              <a:rPr lang="en-US" sz="2800" dirty="0" err="1"/>
              <a:t>oppure</a:t>
            </a:r>
            <a:r>
              <a:rPr lang="en-US" sz="2800" dirty="0"/>
              <a:t> </a:t>
            </a:r>
            <a:r>
              <a:rPr lang="en-US" sz="2800" dirty="0" err="1"/>
              <a:t>premere</a:t>
            </a:r>
            <a:r>
              <a:rPr lang="en-US" sz="2800" dirty="0"/>
              <a:t> </a:t>
            </a:r>
            <a:r>
              <a:rPr lang="en-US" sz="2800" dirty="0" err="1"/>
              <a:t>contemporaneamente</a:t>
            </a:r>
            <a:r>
              <a:rPr lang="en-US" sz="2800" dirty="0"/>
              <a:t> </a:t>
            </a:r>
            <a:r>
              <a:rPr lang="en-US" sz="2800" dirty="0" err="1"/>
              <a:t>tre</a:t>
            </a:r>
            <a:r>
              <a:rPr lang="en-US" sz="2800" dirty="0"/>
              <a:t> </a:t>
            </a:r>
            <a:r>
              <a:rPr lang="en-US" sz="2800" dirty="0" err="1"/>
              <a:t>tasti</a:t>
            </a:r>
            <a:r>
              <a:rPr lang="en-US" sz="2800" dirty="0"/>
              <a:t>: Ctrl </a:t>
            </a:r>
            <a:r>
              <a:rPr lang="en-US" sz="2800" dirty="0" err="1"/>
              <a:t>Maiusc</a:t>
            </a:r>
            <a:r>
              <a:rPr lang="en-US" sz="2800" dirty="0"/>
              <a:t> e </a:t>
            </a:r>
            <a:r>
              <a:rPr lang="en-US" sz="2800" dirty="0" err="1"/>
              <a:t>parentesi</a:t>
            </a:r>
            <a:r>
              <a:rPr lang="en-US" sz="2800" dirty="0"/>
              <a:t> </a:t>
            </a:r>
            <a:r>
              <a:rPr lang="en-US" sz="2800" dirty="0" err="1"/>
              <a:t>aperta</a:t>
            </a:r>
            <a:r>
              <a:rPr lang="en-US" sz="2800" dirty="0"/>
              <a:t> . </a:t>
            </a:r>
            <a:endParaRPr lang="en-US"/>
          </a:p>
          <a:p>
            <a:endParaRPr lang="en-US" sz="2800" dirty="0"/>
          </a:p>
          <a:p>
            <a:endParaRPr lang="en-US">
              <a:ea typeface="Calibri"/>
              <a:cs typeface="Calibri"/>
            </a:endParaRPr>
          </a:p>
        </p:txBody>
      </p:sp>
      <p:pic>
        <p:nvPicPr>
          <p:cNvPr id="2" name="Immagine 1" descr="Immagine che contiene testo, schermata, numero, software&#10;&#10;Il contenuto generato dall&amp;#39;IA potrebbe non essere corretto.">
            <a:extLst>
              <a:ext uri="{FF2B5EF4-FFF2-40B4-BE49-F238E27FC236}">
                <a16:creationId xmlns:a16="http://schemas.microsoft.com/office/drawing/2014/main" id="{0CFA40D7-12C0-D5DB-505C-44EF59B4E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05" y="4399598"/>
            <a:ext cx="7341870" cy="354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75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490198"/>
            <a:ext cx="8894921" cy="920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250"/>
              </a:lnSpc>
              <a:buNone/>
            </a:pPr>
            <a:r>
              <a:rPr lang="en-US" sz="58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Ambienti di Word Processing</a:t>
            </a:r>
            <a:endParaRPr lang="en-US" sz="5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032" y="2443520"/>
            <a:ext cx="1648778" cy="164877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29032" y="4426268"/>
            <a:ext cx="2992517" cy="460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Microsoft Word</a:t>
            </a:r>
            <a:endParaRPr lang="en-US" sz="2900" dirty="0"/>
          </a:p>
        </p:txBody>
      </p:sp>
      <p:sp>
        <p:nvSpPr>
          <p:cNvPr id="5" name="Text 2"/>
          <p:cNvSpPr/>
          <p:nvPr/>
        </p:nvSpPr>
        <p:spPr>
          <a:xfrm>
            <a:off x="829032" y="5046940"/>
            <a:ext cx="2992517" cy="2194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Il più diffuso programma di elaborazione testi, disponibile su Windows, macOS e dispositivi mobili</a:t>
            </a:r>
            <a:endParaRPr lang="en-US" sz="2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5519" y="2443520"/>
            <a:ext cx="1648897" cy="164889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55519" y="4426387"/>
            <a:ext cx="2992636" cy="460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LibreOffice Writer</a:t>
            </a:r>
            <a:endParaRPr lang="en-US" sz="2900" dirty="0"/>
          </a:p>
        </p:txBody>
      </p:sp>
      <p:sp>
        <p:nvSpPr>
          <p:cNvPr id="8" name="Text 4"/>
          <p:cNvSpPr/>
          <p:nvPr/>
        </p:nvSpPr>
        <p:spPr>
          <a:xfrm>
            <a:off x="4155519" y="5047059"/>
            <a:ext cx="2992636" cy="877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Alternativa open source gratuita e completa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7482126" y="4426387"/>
            <a:ext cx="2992636" cy="460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Google Docs</a:t>
            </a:r>
            <a:endParaRPr lang="en-US" sz="2900" dirty="0"/>
          </a:p>
        </p:txBody>
      </p:sp>
      <p:sp>
        <p:nvSpPr>
          <p:cNvPr id="11" name="Text 6"/>
          <p:cNvSpPr/>
          <p:nvPr/>
        </p:nvSpPr>
        <p:spPr>
          <a:xfrm>
            <a:off x="7482126" y="5047059"/>
            <a:ext cx="2992636" cy="1316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Soluzione cloud per la collaborazione in tempo reale</a:t>
            </a:r>
            <a:endParaRPr lang="en-US" sz="22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8732" y="2443520"/>
            <a:ext cx="1648897" cy="164889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08732" y="4426387"/>
            <a:ext cx="2992636" cy="460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Apple Pages</a:t>
            </a:r>
            <a:endParaRPr lang="en-US" sz="2900" dirty="0"/>
          </a:p>
        </p:txBody>
      </p:sp>
      <p:sp>
        <p:nvSpPr>
          <p:cNvPr id="14" name="Text 8"/>
          <p:cNvSpPr/>
          <p:nvPr/>
        </p:nvSpPr>
        <p:spPr>
          <a:xfrm>
            <a:off x="10808732" y="5047059"/>
            <a:ext cx="2992636" cy="877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Word processor integrato nell'ecosistema Apple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77641" y="7594163"/>
            <a:ext cx="2020729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14108668" y="7594163"/>
            <a:ext cx="344091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3</a:t>
            </a:r>
            <a:endParaRPr lang="en-US" sz="1600" dirty="0"/>
          </a:p>
        </p:txBody>
      </p:sp>
      <p:pic>
        <p:nvPicPr>
          <p:cNvPr id="17" name="Immagine 16" descr="Immagine che contiene logo, schermata, Blu elettrico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ACD8B0CD-B9E5-7CCC-62BD-B9CA0BB447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0809" y="2431596"/>
            <a:ext cx="1770289" cy="166007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95776A82-8516-0DE4-F701-483FD558D705}"/>
              </a:ext>
            </a:extLst>
          </p:cNvPr>
          <p:cNvSpPr/>
          <p:nvPr/>
        </p:nvSpPr>
        <p:spPr>
          <a:xfrm>
            <a:off x="691872" y="291346"/>
            <a:ext cx="7963138" cy="969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7600"/>
              </a:lnSpc>
            </a:pPr>
            <a:r>
              <a:rPr lang="en-US" sz="6100" dirty="0" err="1">
                <a:solidFill>
                  <a:srgbClr val="000103"/>
                </a:solidFill>
                <a:latin typeface="Ancizar Serif"/>
              </a:rPr>
              <a:t>Selezionare</a:t>
            </a:r>
            <a:r>
              <a:rPr lang="en-US" sz="6100" dirty="0">
                <a:solidFill>
                  <a:srgbClr val="000103"/>
                </a:solidFill>
                <a:latin typeface="Ancizar Serif"/>
              </a:rPr>
              <a:t>, </a:t>
            </a:r>
            <a:r>
              <a:rPr lang="en-US" sz="6100" dirty="0" err="1">
                <a:solidFill>
                  <a:srgbClr val="000103"/>
                </a:solidFill>
                <a:latin typeface="Ancizar Serif"/>
              </a:rPr>
              <a:t>modificare</a:t>
            </a:r>
            <a:endParaRPr lang="it-IT" dirty="0" err="1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E27E955-85C1-86AE-DA7F-CE6626003566}"/>
              </a:ext>
            </a:extLst>
          </p:cNvPr>
          <p:cNvSpPr txBox="1"/>
          <p:nvPr/>
        </p:nvSpPr>
        <p:spPr>
          <a:xfrm>
            <a:off x="685800" y="1264920"/>
            <a:ext cx="11262360" cy="33855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Il testo </a:t>
            </a:r>
            <a:r>
              <a:rPr lang="en-US" sz="2800" dirty="0" err="1"/>
              <a:t>apparirà</a:t>
            </a:r>
            <a:r>
              <a:rPr lang="en-US" sz="2800" dirty="0"/>
              <a:t> in </a:t>
            </a:r>
            <a:r>
              <a:rPr lang="en-US" sz="2800" dirty="0" err="1"/>
              <a:t>una</a:t>
            </a:r>
            <a:r>
              <a:rPr lang="en-US" sz="2800" dirty="0"/>
              <a:t> forma </a:t>
            </a:r>
            <a:r>
              <a:rPr lang="en-US" sz="2800" dirty="0" err="1"/>
              <a:t>diversa</a:t>
            </a:r>
            <a:r>
              <a:rPr lang="en-US" sz="2800" dirty="0"/>
              <a:t> : ogni </a:t>
            </a:r>
            <a:r>
              <a:rPr lang="en-US" sz="2800" dirty="0" err="1"/>
              <a:t>riga</a:t>
            </a:r>
            <a:r>
              <a:rPr lang="en-US" sz="2800" dirty="0"/>
              <a:t> o </a:t>
            </a:r>
            <a:r>
              <a:rPr lang="en-US" sz="2800" dirty="0" err="1"/>
              <a:t>comando</a:t>
            </a:r>
            <a:r>
              <a:rPr lang="en-US" sz="2800" dirty="0"/>
              <a:t> </a:t>
            </a:r>
            <a:r>
              <a:rPr lang="en-US" sz="2800" dirty="0" err="1"/>
              <a:t>che</a:t>
            </a:r>
            <a:r>
              <a:rPr lang="en-US" sz="2800" dirty="0"/>
              <a:t> </a:t>
            </a:r>
            <a:r>
              <a:rPr lang="en-US" sz="2800" dirty="0" err="1"/>
              <a:t>abbiamo</a:t>
            </a:r>
            <a:r>
              <a:rPr lang="en-US" sz="2800" dirty="0"/>
              <a:t> </a:t>
            </a:r>
            <a:r>
              <a:rPr lang="en-US" sz="2800" dirty="0" err="1"/>
              <a:t>impostato</a:t>
            </a:r>
            <a:r>
              <a:rPr lang="en-US" sz="2800" dirty="0"/>
              <a:t> </a:t>
            </a:r>
            <a:r>
              <a:rPr lang="en-US" sz="2800" dirty="0" err="1"/>
              <a:t>saranno</a:t>
            </a:r>
            <a:r>
              <a:rPr lang="en-US" sz="2800" dirty="0"/>
              <a:t> </a:t>
            </a:r>
            <a:r>
              <a:rPr lang="en-US" sz="2800" dirty="0" err="1"/>
              <a:t>rappresentati</a:t>
            </a:r>
            <a:r>
              <a:rPr lang="en-US" sz="2800" dirty="0"/>
              <a:t> da un segno, </a:t>
            </a:r>
            <a:r>
              <a:rPr lang="en-US" sz="2800" dirty="0" err="1"/>
              <a:t>che</a:t>
            </a:r>
            <a:r>
              <a:rPr lang="en-US" sz="2800" dirty="0"/>
              <a:t> </a:t>
            </a:r>
            <a:r>
              <a:rPr lang="en-US" sz="2800" dirty="0" err="1"/>
              <a:t>identifica</a:t>
            </a:r>
            <a:r>
              <a:rPr lang="en-US" sz="2800" dirty="0"/>
              <a:t> </a:t>
            </a:r>
            <a:r>
              <a:rPr lang="en-US" sz="2800" dirty="0" err="1"/>
              <a:t>alcune</a:t>
            </a:r>
            <a:r>
              <a:rPr lang="en-US" sz="2800" dirty="0"/>
              <a:t> </a:t>
            </a:r>
            <a:r>
              <a:rPr lang="en-US" sz="2800" dirty="0" err="1"/>
              <a:t>caratteristiche</a:t>
            </a:r>
            <a:r>
              <a:rPr lang="en-US" sz="2800" dirty="0"/>
              <a:t> del testo, ad </a:t>
            </a:r>
            <a:r>
              <a:rPr lang="en-US" sz="2800" dirty="0" err="1"/>
              <a:t>esempio</a:t>
            </a:r>
            <a:r>
              <a:rPr lang="en-US" sz="2800" dirty="0"/>
              <a:t> ogni </a:t>
            </a:r>
            <a:r>
              <a:rPr lang="en-US" sz="2800" dirty="0" err="1"/>
              <a:t>spazio</a:t>
            </a:r>
            <a:r>
              <a:rPr lang="en-US" sz="2800" dirty="0"/>
              <a:t> </a:t>
            </a:r>
            <a:r>
              <a:rPr lang="en-US" sz="2800" dirty="0" err="1"/>
              <a:t>bianco</a:t>
            </a:r>
            <a:r>
              <a:rPr lang="en-US" sz="2800" dirty="0"/>
              <a:t> è </a:t>
            </a:r>
            <a:r>
              <a:rPr lang="en-US" sz="2800" dirty="0" err="1"/>
              <a:t>rappresentato</a:t>
            </a:r>
            <a:r>
              <a:rPr lang="en-US" sz="2800" dirty="0"/>
              <a:t> da un </a:t>
            </a:r>
            <a:r>
              <a:rPr lang="en-US" sz="2800" dirty="0" err="1"/>
              <a:t>puntino</a:t>
            </a:r>
            <a:r>
              <a:rPr lang="en-US" sz="2800" dirty="0"/>
              <a:t>, la fine di un </a:t>
            </a:r>
            <a:r>
              <a:rPr lang="en-US" sz="2800" dirty="0" err="1"/>
              <a:t>paragrafo</a:t>
            </a:r>
            <a:r>
              <a:rPr lang="en-US" sz="2800" dirty="0"/>
              <a:t> è </a:t>
            </a:r>
            <a:r>
              <a:rPr lang="en-US" sz="2800" dirty="0" err="1"/>
              <a:t>rappresentato</a:t>
            </a:r>
            <a:r>
              <a:rPr lang="en-US" sz="2800" dirty="0"/>
              <a:t> </a:t>
            </a:r>
            <a:r>
              <a:rPr lang="en-US" sz="2800" dirty="0" err="1"/>
              <a:t>dallo</a:t>
            </a:r>
            <a:r>
              <a:rPr lang="en-US" sz="2800" dirty="0"/>
              <a:t> </a:t>
            </a:r>
            <a:r>
              <a:rPr lang="en-US" sz="2800" dirty="0" err="1"/>
              <a:t>stesso</a:t>
            </a:r>
            <a:r>
              <a:rPr lang="en-US" sz="2800" dirty="0"/>
              <a:t> </a:t>
            </a:r>
            <a:r>
              <a:rPr lang="en-US" sz="2800" dirty="0" err="1"/>
              <a:t>simbolo</a:t>
            </a:r>
            <a:r>
              <a:rPr lang="en-US" sz="2800" dirty="0"/>
              <a:t> </a:t>
            </a:r>
            <a:r>
              <a:rPr lang="en-US" sz="2800" dirty="0" err="1"/>
              <a:t>che</a:t>
            </a:r>
            <a:r>
              <a:rPr lang="en-US" sz="2800" dirty="0"/>
              <a:t> </a:t>
            </a:r>
            <a:r>
              <a:rPr lang="en-US" sz="2800" dirty="0" err="1"/>
              <a:t>rappresenta</a:t>
            </a:r>
            <a:r>
              <a:rPr lang="en-US" sz="2800" dirty="0"/>
              <a:t> il </a:t>
            </a:r>
            <a:r>
              <a:rPr lang="en-US" sz="2800" dirty="0" err="1"/>
              <a:t>pulsante</a:t>
            </a:r>
            <a:r>
              <a:rPr lang="en-US" sz="2800" dirty="0"/>
              <a:t> </a:t>
            </a:r>
            <a:r>
              <a:rPr lang="en-US" sz="2800" dirty="0" err="1"/>
              <a:t>Mostra</a:t>
            </a:r>
            <a:r>
              <a:rPr lang="en-US" sz="2800" dirty="0"/>
              <a:t> </a:t>
            </a:r>
            <a:r>
              <a:rPr lang="en-US" sz="2800" dirty="0" err="1"/>
              <a:t>tutto</a:t>
            </a:r>
            <a:r>
              <a:rPr lang="en-US" sz="2800" dirty="0"/>
              <a:t>, </a:t>
            </a:r>
            <a:r>
              <a:rPr lang="en-US" sz="2800" dirty="0" err="1"/>
              <a:t>l’interruzione</a:t>
            </a:r>
            <a:r>
              <a:rPr lang="en-US" sz="2800" dirty="0"/>
              <a:t> di </a:t>
            </a:r>
            <a:r>
              <a:rPr lang="en-US" sz="2800" dirty="0" err="1"/>
              <a:t>riga</a:t>
            </a:r>
            <a:r>
              <a:rPr lang="en-US" sz="2800" dirty="0"/>
              <a:t> da </a:t>
            </a:r>
            <a:r>
              <a:rPr lang="en-US" sz="2800" dirty="0" err="1"/>
              <a:t>una</a:t>
            </a:r>
            <a:r>
              <a:rPr lang="en-US" sz="2800" dirty="0"/>
              <a:t> </a:t>
            </a:r>
            <a:r>
              <a:rPr lang="en-US" sz="2800" dirty="0" err="1"/>
              <a:t>freccia</a:t>
            </a:r>
            <a:r>
              <a:rPr lang="en-US" sz="2800" dirty="0"/>
              <a:t> </a:t>
            </a:r>
            <a:r>
              <a:rPr lang="en-US" sz="2800" dirty="0" err="1"/>
              <a:t>piegata</a:t>
            </a:r>
            <a:r>
              <a:rPr lang="en-US" sz="2800" dirty="0"/>
              <a:t> a 90 </a:t>
            </a:r>
            <a:r>
              <a:rPr lang="en-US" sz="2800" dirty="0" err="1"/>
              <a:t>gradi</a:t>
            </a:r>
            <a:r>
              <a:rPr lang="en-US" sz="2800" dirty="0"/>
              <a:t> verso sinistra, </a:t>
            </a:r>
            <a:r>
              <a:rPr lang="en-US" sz="2800" dirty="0" err="1"/>
              <a:t>i</a:t>
            </a:r>
            <a:r>
              <a:rPr lang="en-US" sz="2800" dirty="0"/>
              <a:t> </a:t>
            </a:r>
            <a:r>
              <a:rPr lang="en-US" sz="2800" dirty="0" err="1"/>
              <a:t>caratteri</a:t>
            </a:r>
            <a:r>
              <a:rPr lang="en-US" sz="2800" dirty="0"/>
              <a:t> di </a:t>
            </a:r>
            <a:r>
              <a:rPr lang="en-US" sz="2800" dirty="0" err="1"/>
              <a:t>tabulazione</a:t>
            </a:r>
            <a:r>
              <a:rPr lang="en-US" sz="2800" dirty="0"/>
              <a:t> da </a:t>
            </a:r>
            <a:r>
              <a:rPr lang="en-US" sz="2800" dirty="0" err="1"/>
              <a:t>una</a:t>
            </a:r>
            <a:r>
              <a:rPr lang="en-US" sz="2800" dirty="0"/>
              <a:t> </a:t>
            </a:r>
            <a:r>
              <a:rPr lang="en-US" sz="2800" dirty="0" err="1"/>
              <a:t>freccia</a:t>
            </a:r>
            <a:r>
              <a:rPr lang="en-US" sz="2800" dirty="0"/>
              <a:t> </a:t>
            </a:r>
            <a:r>
              <a:rPr lang="en-US" sz="2800" dirty="0" err="1"/>
              <a:t>rivolta</a:t>
            </a:r>
            <a:r>
              <a:rPr lang="en-US" sz="2800" dirty="0"/>
              <a:t> verso </a:t>
            </a:r>
            <a:r>
              <a:rPr lang="en-US" sz="2800" dirty="0" err="1"/>
              <a:t>destra</a:t>
            </a:r>
            <a:r>
              <a:rPr lang="en-US" sz="2800" dirty="0"/>
              <a:t> e </a:t>
            </a:r>
            <a:r>
              <a:rPr lang="en-US" sz="2800" dirty="0" err="1"/>
              <a:t>così</a:t>
            </a:r>
            <a:r>
              <a:rPr lang="en-US" sz="2800" dirty="0"/>
              <a:t> via.</a:t>
            </a:r>
            <a:endParaRPr lang="en-US" dirty="0">
              <a:ea typeface="Calibri"/>
              <a:cs typeface="Calibri"/>
            </a:endParaRPr>
          </a:p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63178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1160026"/>
            <a:ext cx="7963138" cy="969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600"/>
              </a:lnSpc>
              <a:buNone/>
            </a:pPr>
            <a:r>
              <a:rPr lang="en-US" sz="61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Caratteri Non Stampabili</a:t>
            </a:r>
            <a:endParaRPr lang="en-US" sz="6100" dirty="0"/>
          </a:p>
        </p:txBody>
      </p:sp>
      <p:sp>
        <p:nvSpPr>
          <p:cNvPr id="3" name="Text 1"/>
          <p:cNvSpPr/>
          <p:nvPr/>
        </p:nvSpPr>
        <p:spPr>
          <a:xfrm>
            <a:off x="829032" y="2721412"/>
            <a:ext cx="12972336" cy="947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Word utilizza caratteri speciali per formattare il documento che normalmente non vengono visualizzati. Il pulsante "Mostra tutto" (¶) li rende visibili.</a:t>
            </a:r>
            <a:endParaRPr lang="en-US" sz="2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032" y="4001929"/>
            <a:ext cx="592098" cy="59209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91176" y="4103608"/>
            <a:ext cx="3877508" cy="484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Spazio</a:t>
            </a:r>
            <a:endParaRPr lang="en-US" sz="3050" dirty="0"/>
          </a:p>
        </p:txBody>
      </p:sp>
      <p:sp>
        <p:nvSpPr>
          <p:cNvPr id="6" name="Text 3"/>
          <p:cNvSpPr/>
          <p:nvPr/>
        </p:nvSpPr>
        <p:spPr>
          <a:xfrm>
            <a:off x="1791176" y="4765953"/>
            <a:ext cx="5339001" cy="473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Rappresentato da un puntino tra le parole</a:t>
            </a:r>
            <a:endParaRPr lang="en-US" sz="23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00223" y="4001929"/>
            <a:ext cx="592098" cy="59209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462367" y="4103608"/>
            <a:ext cx="3877508" cy="484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Fine Paragrafo</a:t>
            </a:r>
            <a:endParaRPr lang="en-US" sz="3050" dirty="0"/>
          </a:p>
        </p:txBody>
      </p:sp>
      <p:sp>
        <p:nvSpPr>
          <p:cNvPr id="9" name="Text 5"/>
          <p:cNvSpPr/>
          <p:nvPr/>
        </p:nvSpPr>
        <p:spPr>
          <a:xfrm>
            <a:off x="8462367" y="4765953"/>
            <a:ext cx="5339001" cy="473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Simbolo ¶ alla fine di ogni paragrafo</a:t>
            </a:r>
            <a:endParaRPr lang="en-US" sz="23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9032" y="5831800"/>
            <a:ext cx="592098" cy="59209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791176" y="5933480"/>
            <a:ext cx="3877508" cy="484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Interruzione di Riga</a:t>
            </a:r>
            <a:endParaRPr lang="en-US" sz="3050" dirty="0"/>
          </a:p>
        </p:txBody>
      </p:sp>
      <p:sp>
        <p:nvSpPr>
          <p:cNvPr id="12" name="Text 7"/>
          <p:cNvSpPr/>
          <p:nvPr/>
        </p:nvSpPr>
        <p:spPr>
          <a:xfrm>
            <a:off x="1791176" y="6595824"/>
            <a:ext cx="5339001" cy="473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Freccia piegata a 90 gradi verso sinistra</a:t>
            </a:r>
            <a:endParaRPr lang="en-US" sz="23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00223" y="5831800"/>
            <a:ext cx="592098" cy="59209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462367" y="5933480"/>
            <a:ext cx="3877508" cy="484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Tabulazione</a:t>
            </a:r>
            <a:endParaRPr lang="en-US" sz="3050" dirty="0"/>
          </a:p>
        </p:txBody>
      </p:sp>
      <p:sp>
        <p:nvSpPr>
          <p:cNvPr id="15" name="Text 9"/>
          <p:cNvSpPr/>
          <p:nvPr/>
        </p:nvSpPr>
        <p:spPr>
          <a:xfrm>
            <a:off x="8462367" y="6595824"/>
            <a:ext cx="5339001" cy="473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Freccia rivolta verso destra</a:t>
            </a:r>
            <a:endParaRPr lang="en-US" sz="2300" dirty="0"/>
          </a:p>
        </p:txBody>
      </p:sp>
      <p:sp>
        <p:nvSpPr>
          <p:cNvPr id="16" name="Text 10"/>
          <p:cNvSpPr/>
          <p:nvPr/>
        </p:nvSpPr>
        <p:spPr>
          <a:xfrm>
            <a:off x="177641" y="7589996"/>
            <a:ext cx="2008942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7" name="Text 11"/>
          <p:cNvSpPr/>
          <p:nvPr/>
        </p:nvSpPr>
        <p:spPr>
          <a:xfrm>
            <a:off x="14011870" y="7589996"/>
            <a:ext cx="44088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20</a:t>
            </a:r>
            <a:endParaRPr lang="en-US" sz="16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83DF9A3-D4B8-19FB-A40D-344A6C62DAA7}"/>
              </a:ext>
            </a:extLst>
          </p:cNvPr>
          <p:cNvSpPr/>
          <p:nvPr/>
        </p:nvSpPr>
        <p:spPr>
          <a:xfrm>
            <a:off x="763718" y="359926"/>
            <a:ext cx="7963138" cy="969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600"/>
              </a:lnSpc>
              <a:buNone/>
            </a:pPr>
            <a:r>
              <a:rPr lang="en-US" sz="61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Caratteri Non Stampabili</a:t>
            </a:r>
            <a:endParaRPr lang="en-US" sz="61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84E3496-CB2A-4126-DA93-F8958415833B}"/>
              </a:ext>
            </a:extLst>
          </p:cNvPr>
          <p:cNvSpPr txBox="1"/>
          <p:nvPr/>
        </p:nvSpPr>
        <p:spPr>
          <a:xfrm>
            <a:off x="162198" y="1452699"/>
            <a:ext cx="6996793" cy="70173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n-US" sz="2400" dirty="0"/>
              <a:t>Si </a:t>
            </a:r>
            <a:r>
              <a:rPr lang="en-US" sz="2400" dirty="0" err="1"/>
              <a:t>tratta</a:t>
            </a:r>
            <a:r>
              <a:rPr lang="en-US" sz="2400" dirty="0"/>
              <a:t> di </a:t>
            </a:r>
            <a:r>
              <a:rPr lang="en-US" sz="2400" dirty="0" err="1"/>
              <a:t>simboli</a:t>
            </a:r>
            <a:r>
              <a:rPr lang="en-US" sz="2400" dirty="0"/>
              <a:t> </a:t>
            </a:r>
            <a:r>
              <a:rPr lang="en-US" sz="2400" dirty="0" err="1"/>
              <a:t>normalmente</a:t>
            </a:r>
            <a:r>
              <a:rPr lang="en-US" sz="2400" dirty="0"/>
              <a:t> </a:t>
            </a:r>
            <a:r>
              <a:rPr lang="en-US" sz="2400" b="1" dirty="0" err="1"/>
              <a:t>invisibili</a:t>
            </a:r>
            <a:r>
              <a:rPr lang="en-US" sz="2400" b="1" dirty="0"/>
              <a:t> </a:t>
            </a:r>
            <a:r>
              <a:rPr lang="en-US" sz="2400" dirty="0" err="1"/>
              <a:t>che</a:t>
            </a:r>
            <a:r>
              <a:rPr lang="en-US" sz="2400" dirty="0"/>
              <a:t> </a:t>
            </a:r>
            <a:r>
              <a:rPr lang="en-US" sz="2400" dirty="0" err="1"/>
              <a:t>diventano</a:t>
            </a:r>
            <a:r>
              <a:rPr lang="en-US" sz="2400" dirty="0"/>
              <a:t> </a:t>
            </a:r>
            <a:r>
              <a:rPr lang="en-US" sz="2400" dirty="0" err="1"/>
              <a:t>visibili</a:t>
            </a:r>
            <a:r>
              <a:rPr lang="en-US" sz="2400" dirty="0"/>
              <a:t> </a:t>
            </a:r>
            <a:r>
              <a:rPr lang="en-US" sz="2400" dirty="0" err="1"/>
              <a:t>attivando</a:t>
            </a:r>
            <a:r>
              <a:rPr lang="en-US" sz="2400" dirty="0"/>
              <a:t> la </a:t>
            </a:r>
            <a:r>
              <a:rPr lang="en-US" sz="2400" dirty="0" err="1"/>
              <a:t>funzione</a:t>
            </a:r>
            <a:r>
              <a:rPr lang="en-US" sz="2400" dirty="0"/>
              <a:t> “</a:t>
            </a:r>
            <a:r>
              <a:rPr lang="en-US" sz="2400" dirty="0" err="1"/>
              <a:t>Mostra</a:t>
            </a:r>
            <a:r>
              <a:rPr lang="en-US" sz="2400" dirty="0"/>
              <a:t> </a:t>
            </a:r>
            <a:r>
              <a:rPr lang="en-US" sz="2400" dirty="0" err="1"/>
              <a:t>tutto</a:t>
            </a:r>
            <a:r>
              <a:rPr lang="en-US" sz="2400" dirty="0"/>
              <a:t>”. Lo </a:t>
            </a:r>
            <a:r>
              <a:rPr lang="en-US" sz="2400" dirty="0" err="1"/>
              <a:t>spazio</a:t>
            </a:r>
            <a:r>
              <a:rPr lang="en-US" sz="2400" dirty="0"/>
              <a:t> è </a:t>
            </a:r>
            <a:r>
              <a:rPr lang="en-US" sz="2400" dirty="0" err="1"/>
              <a:t>rappresentato</a:t>
            </a:r>
            <a:r>
              <a:rPr lang="en-US" sz="2400" dirty="0"/>
              <a:t> da un </a:t>
            </a:r>
            <a:r>
              <a:rPr lang="en-US" sz="2400" b="1" dirty="0" err="1"/>
              <a:t>puntino</a:t>
            </a:r>
            <a:r>
              <a:rPr lang="en-US" sz="2400" b="1" dirty="0"/>
              <a:t> </a:t>
            </a:r>
            <a:r>
              <a:rPr lang="en-US" sz="2400" dirty="0"/>
              <a:t>e </a:t>
            </a:r>
            <a:r>
              <a:rPr lang="en-US" sz="2400" dirty="0" err="1"/>
              <a:t>permette</a:t>
            </a:r>
            <a:r>
              <a:rPr lang="en-US" sz="2400" dirty="0"/>
              <a:t> di </a:t>
            </a:r>
            <a:r>
              <a:rPr lang="en-US" sz="2400" dirty="0" err="1"/>
              <a:t>individuare</a:t>
            </a:r>
            <a:r>
              <a:rPr lang="en-US" sz="2400" dirty="0"/>
              <a:t> </a:t>
            </a:r>
            <a:r>
              <a:rPr lang="en-US" sz="2400" dirty="0" err="1"/>
              <a:t>eventuali</a:t>
            </a:r>
            <a:r>
              <a:rPr lang="en-US" sz="2400" dirty="0"/>
              <a:t> </a:t>
            </a:r>
            <a:r>
              <a:rPr lang="en-US" sz="2400" dirty="0" err="1"/>
              <a:t>spazi</a:t>
            </a:r>
            <a:r>
              <a:rPr lang="en-US" sz="2400" dirty="0"/>
              <a:t> </a:t>
            </a:r>
            <a:r>
              <a:rPr lang="en-US" sz="2400" dirty="0" err="1"/>
              <a:t>doppi</a:t>
            </a:r>
            <a:r>
              <a:rPr lang="en-US" sz="2400" dirty="0"/>
              <a:t> o </a:t>
            </a:r>
            <a:r>
              <a:rPr lang="en-US" sz="2400" dirty="0" err="1"/>
              <a:t>inutili</a:t>
            </a:r>
            <a:r>
              <a:rPr lang="en-US" sz="2400" dirty="0"/>
              <a:t>.</a:t>
            </a:r>
            <a:br>
              <a:rPr lang="en-US" sz="2400" dirty="0"/>
            </a:br>
            <a:r>
              <a:rPr lang="en-US" sz="2400" dirty="0"/>
              <a:t>Il </a:t>
            </a:r>
            <a:r>
              <a:rPr lang="en-US" sz="2400" dirty="0" err="1"/>
              <a:t>simbolo</a:t>
            </a:r>
            <a:r>
              <a:rPr lang="en-US" sz="2400" dirty="0"/>
              <a:t> di </a:t>
            </a:r>
            <a:r>
              <a:rPr lang="en-US" sz="2400" b="1" dirty="0"/>
              <a:t>fine </a:t>
            </a:r>
            <a:r>
              <a:rPr lang="en-US" sz="2400" b="1" dirty="0" err="1"/>
              <a:t>paragrafo</a:t>
            </a:r>
            <a:r>
              <a:rPr lang="en-US" sz="2400" dirty="0"/>
              <a:t> indica la </a:t>
            </a:r>
            <a:r>
              <a:rPr lang="en-US" sz="2400" dirty="0" err="1"/>
              <a:t>conclusione</a:t>
            </a:r>
            <a:r>
              <a:rPr lang="en-US" sz="2400" dirty="0"/>
              <a:t> di un </a:t>
            </a:r>
            <a:r>
              <a:rPr lang="en-US" sz="2400" dirty="0" err="1"/>
              <a:t>paragrafo</a:t>
            </a:r>
            <a:r>
              <a:rPr lang="en-US" sz="2400" dirty="0"/>
              <a:t> e </a:t>
            </a:r>
            <a:r>
              <a:rPr lang="en-US" sz="2400" dirty="0" err="1"/>
              <a:t>separa</a:t>
            </a:r>
            <a:r>
              <a:rPr lang="en-US" sz="2400" dirty="0"/>
              <a:t> </a:t>
            </a:r>
            <a:r>
              <a:rPr lang="en-US" sz="2400" dirty="0" err="1"/>
              <a:t>logicamente</a:t>
            </a:r>
            <a:r>
              <a:rPr lang="en-US" sz="2400" dirty="0"/>
              <a:t> </a:t>
            </a:r>
            <a:r>
              <a:rPr lang="en-US" sz="2400" dirty="0" err="1"/>
              <a:t>i</a:t>
            </a:r>
            <a:r>
              <a:rPr lang="en-US" sz="2400" dirty="0"/>
              <a:t> </a:t>
            </a:r>
            <a:r>
              <a:rPr lang="en-US" sz="2400" dirty="0" err="1"/>
              <a:t>blocchi</a:t>
            </a:r>
            <a:r>
              <a:rPr lang="en-US" sz="2400" dirty="0"/>
              <a:t> di testo. </a:t>
            </a:r>
            <a:r>
              <a:rPr lang="en-US" sz="2400" dirty="0" err="1"/>
              <a:t>L’</a:t>
            </a:r>
            <a:r>
              <a:rPr lang="en-US" sz="2400" b="1" dirty="0" err="1"/>
              <a:t>interruzione</a:t>
            </a:r>
            <a:r>
              <a:rPr lang="en-US" sz="2400" b="1" dirty="0"/>
              <a:t> di </a:t>
            </a:r>
            <a:r>
              <a:rPr lang="en-US" sz="2400" b="1" dirty="0" err="1"/>
              <a:t>riga</a:t>
            </a:r>
            <a:r>
              <a:rPr lang="en-US" sz="2400" b="1" dirty="0"/>
              <a:t> </a:t>
            </a:r>
            <a:r>
              <a:rPr lang="en-US" sz="2400" dirty="0" err="1"/>
              <a:t>consente</a:t>
            </a:r>
            <a:r>
              <a:rPr lang="en-US" sz="2400" dirty="0"/>
              <a:t> di </a:t>
            </a:r>
            <a:r>
              <a:rPr lang="en-US" sz="2400" dirty="0" err="1"/>
              <a:t>andare</a:t>
            </a:r>
            <a:r>
              <a:rPr lang="en-US" sz="2400" dirty="0"/>
              <a:t> a capo senza </a:t>
            </a:r>
            <a:r>
              <a:rPr lang="en-US" sz="2400" dirty="0" err="1"/>
              <a:t>creare</a:t>
            </a:r>
            <a:r>
              <a:rPr lang="en-US" sz="2400" dirty="0"/>
              <a:t> un nuovo </a:t>
            </a:r>
            <a:r>
              <a:rPr lang="en-US" sz="2400" dirty="0" err="1"/>
              <a:t>paragrafo</a:t>
            </a:r>
            <a:r>
              <a:rPr lang="en-US" sz="2400" dirty="0"/>
              <a:t>. La </a:t>
            </a:r>
            <a:r>
              <a:rPr lang="en-US" sz="2400" dirty="0" err="1"/>
              <a:t>tabulazione</a:t>
            </a:r>
            <a:r>
              <a:rPr lang="en-US" sz="2400" dirty="0"/>
              <a:t>, </a:t>
            </a:r>
            <a:r>
              <a:rPr lang="en-US" sz="2400" dirty="0" err="1"/>
              <a:t>infine</a:t>
            </a:r>
            <a:r>
              <a:rPr lang="en-US" sz="2400" dirty="0"/>
              <a:t>, serve per </a:t>
            </a:r>
            <a:r>
              <a:rPr lang="en-US" sz="2400" dirty="0" err="1"/>
              <a:t>allineare</a:t>
            </a:r>
            <a:r>
              <a:rPr lang="en-US" sz="2400" dirty="0"/>
              <a:t> il testo in modo </a:t>
            </a:r>
            <a:r>
              <a:rPr lang="en-US" sz="2400" dirty="0" err="1"/>
              <a:t>preciso</a:t>
            </a:r>
            <a:r>
              <a:rPr lang="en-US" sz="2400" dirty="0"/>
              <a:t>, ed è </a:t>
            </a:r>
            <a:r>
              <a:rPr lang="en-US" sz="2400" dirty="0" err="1"/>
              <a:t>indicata</a:t>
            </a:r>
            <a:r>
              <a:rPr lang="en-US" sz="2400" dirty="0"/>
              <a:t> da </a:t>
            </a:r>
            <a:r>
              <a:rPr lang="en-US" sz="2400" dirty="0" err="1"/>
              <a:t>una</a:t>
            </a:r>
            <a:r>
              <a:rPr lang="en-US" sz="2400" dirty="0"/>
              <a:t> </a:t>
            </a:r>
            <a:r>
              <a:rPr lang="en-US" sz="2400" dirty="0" err="1"/>
              <a:t>freccia</a:t>
            </a:r>
            <a:r>
              <a:rPr lang="en-US" sz="2400" dirty="0"/>
              <a:t> verso </a:t>
            </a:r>
            <a:r>
              <a:rPr lang="en-US" sz="2400" dirty="0" err="1"/>
              <a:t>destra</a:t>
            </a:r>
            <a:r>
              <a:rPr lang="en-US" sz="2400" dirty="0"/>
              <a:t>.</a:t>
            </a:r>
            <a:endParaRPr lang="en-US" sz="2400">
              <a:ea typeface="Calibri" panose="020F0502020204030204"/>
              <a:cs typeface="Calibri" panose="020F0502020204030204"/>
            </a:endParaRPr>
          </a:p>
          <a:p>
            <a:pPr algn="ctr"/>
            <a:endParaRPr lang="it-IT"/>
          </a:p>
        </p:txBody>
      </p:sp>
      <p:pic>
        <p:nvPicPr>
          <p:cNvPr id="5" name="Immagine 4" descr="Immagine che contiene testo, schermat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8A8E6A1B-6F91-DFB2-6CE6-442EF63AE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670" y="1315539"/>
            <a:ext cx="8154761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017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1011912"/>
            <a:ext cx="7367349" cy="920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250"/>
              </a:lnSpc>
              <a:buNone/>
            </a:pPr>
            <a:r>
              <a:rPr lang="en-US" sz="58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Selezione del Testo</a:t>
            </a:r>
            <a:endParaRPr lang="en-US" sz="5800" dirty="0"/>
          </a:p>
        </p:txBody>
      </p:sp>
      <p:sp>
        <p:nvSpPr>
          <p:cNvPr id="3" name="Text 1"/>
          <p:cNvSpPr/>
          <p:nvPr/>
        </p:nvSpPr>
        <p:spPr>
          <a:xfrm>
            <a:off x="829032" y="2467213"/>
            <a:ext cx="12972336" cy="438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Selezionare il testo è fondamentale per applicare formattazioni, copiare, spostare o eliminare contenuti.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829032" y="3206710"/>
            <a:ext cx="6352580" cy="2091333"/>
          </a:xfrm>
          <a:prstGeom prst="roundRect">
            <a:avLst>
              <a:gd name="adj" fmla="val 437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blurRad="421640" algn="bl" rotWithShape="0">
              <a:srgbClr val="333333">
                <a:alpha val="10000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1125498" y="3503176"/>
            <a:ext cx="3683675" cy="460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Caratteri e Parole</a:t>
            </a:r>
            <a:endParaRPr lang="en-US" sz="2900" dirty="0"/>
          </a:p>
        </p:txBody>
      </p:sp>
      <p:sp>
        <p:nvSpPr>
          <p:cNvPr id="6" name="Text 4"/>
          <p:cNvSpPr/>
          <p:nvPr/>
        </p:nvSpPr>
        <p:spPr>
          <a:xfrm>
            <a:off x="1125498" y="4123849"/>
            <a:ext cx="5759648" cy="438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Trascinare il mouse o doppio clic su una parola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7448788" y="3206710"/>
            <a:ext cx="6352580" cy="2091333"/>
          </a:xfrm>
          <a:prstGeom prst="roundRect">
            <a:avLst>
              <a:gd name="adj" fmla="val 437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blurRad="421640" algn="bl" rotWithShape="0">
              <a:srgbClr val="333333">
                <a:alpha val="10000"/>
              </a:srgbClr>
            </a:outerShdw>
          </a:effectLst>
        </p:spPr>
      </p:sp>
      <p:sp>
        <p:nvSpPr>
          <p:cNvPr id="8" name="Text 6"/>
          <p:cNvSpPr/>
          <p:nvPr/>
        </p:nvSpPr>
        <p:spPr>
          <a:xfrm>
            <a:off x="7745254" y="3503176"/>
            <a:ext cx="3683675" cy="460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Righe</a:t>
            </a:r>
            <a:endParaRPr lang="en-US" sz="2900" dirty="0"/>
          </a:p>
        </p:txBody>
      </p:sp>
      <p:sp>
        <p:nvSpPr>
          <p:cNvPr id="9" name="Text 7"/>
          <p:cNvSpPr/>
          <p:nvPr/>
        </p:nvSpPr>
        <p:spPr>
          <a:xfrm>
            <a:off x="7745254" y="4123849"/>
            <a:ext cx="5759648" cy="877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Cliccare sul margine sinistro quando il cursore diventa freccia</a:t>
            </a:r>
            <a:endParaRPr lang="en-US" sz="2200" dirty="0"/>
          </a:p>
        </p:txBody>
      </p:sp>
      <p:sp>
        <p:nvSpPr>
          <p:cNvPr id="10" name="Shape 8"/>
          <p:cNvSpPr/>
          <p:nvPr/>
        </p:nvSpPr>
        <p:spPr>
          <a:xfrm>
            <a:off x="829032" y="5565219"/>
            <a:ext cx="6352580" cy="1652468"/>
          </a:xfrm>
          <a:prstGeom prst="roundRect">
            <a:avLst>
              <a:gd name="adj" fmla="val 553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blurRad="421640" algn="bl" rotWithShape="0">
              <a:srgbClr val="333333">
                <a:alpha val="10000"/>
              </a:srgbClr>
            </a:outerShdw>
          </a:effectLst>
        </p:spPr>
      </p:sp>
      <p:sp>
        <p:nvSpPr>
          <p:cNvPr id="11" name="Text 9"/>
          <p:cNvSpPr/>
          <p:nvPr/>
        </p:nvSpPr>
        <p:spPr>
          <a:xfrm>
            <a:off x="1125498" y="5861685"/>
            <a:ext cx="3683675" cy="460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Paragrafi</a:t>
            </a:r>
            <a:endParaRPr lang="en-US" sz="2900" dirty="0"/>
          </a:p>
        </p:txBody>
      </p:sp>
      <p:sp>
        <p:nvSpPr>
          <p:cNvPr id="12" name="Text 10"/>
          <p:cNvSpPr/>
          <p:nvPr/>
        </p:nvSpPr>
        <p:spPr>
          <a:xfrm>
            <a:off x="1125498" y="6482358"/>
            <a:ext cx="5759648" cy="438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Triplo clic su una parola del paragrafo</a:t>
            </a:r>
            <a:endParaRPr lang="en-US" sz="2200" dirty="0"/>
          </a:p>
        </p:txBody>
      </p:sp>
      <p:sp>
        <p:nvSpPr>
          <p:cNvPr id="13" name="Shape 11"/>
          <p:cNvSpPr/>
          <p:nvPr/>
        </p:nvSpPr>
        <p:spPr>
          <a:xfrm>
            <a:off x="7448788" y="5565219"/>
            <a:ext cx="6352580" cy="1652468"/>
          </a:xfrm>
          <a:prstGeom prst="roundRect">
            <a:avLst>
              <a:gd name="adj" fmla="val 553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blurRad="421640" algn="bl" rotWithShape="0">
              <a:srgbClr val="333333">
                <a:alpha val="10000"/>
              </a:srgbClr>
            </a:outerShdw>
          </a:effectLst>
        </p:spPr>
      </p:sp>
      <p:sp>
        <p:nvSpPr>
          <p:cNvPr id="14" name="Text 12"/>
          <p:cNvSpPr/>
          <p:nvPr/>
        </p:nvSpPr>
        <p:spPr>
          <a:xfrm>
            <a:off x="7745254" y="5861685"/>
            <a:ext cx="3683675" cy="460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Tutto il Documento</a:t>
            </a:r>
            <a:endParaRPr lang="en-US" sz="2900" dirty="0"/>
          </a:p>
        </p:txBody>
      </p:sp>
      <p:sp>
        <p:nvSpPr>
          <p:cNvPr id="15" name="Text 13"/>
          <p:cNvSpPr/>
          <p:nvPr/>
        </p:nvSpPr>
        <p:spPr>
          <a:xfrm>
            <a:off x="7745254" y="6482358"/>
            <a:ext cx="5759648" cy="438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Ctrl + A o Selezione → Seleziona tutto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177641" y="7594163"/>
            <a:ext cx="2020729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4000083" y="7594163"/>
            <a:ext cx="4526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21</a:t>
            </a:r>
            <a:endParaRPr lang="en-US" sz="1600" dirty="0"/>
          </a:p>
        </p:txBody>
      </p:sp>
      <p:pic>
        <p:nvPicPr>
          <p:cNvPr id="18" name="Immagine 17" descr="Immagine che contiene testo, Carattere, linea, schermata&#10;&#10;Il contenuto generato dall&amp;#39;IA potrebbe non essere corretto.">
            <a:extLst>
              <a:ext uri="{FF2B5EF4-FFF2-40B4-BE49-F238E27FC236}">
                <a16:creationId xmlns:a16="http://schemas.microsoft.com/office/drawing/2014/main" id="{AA9EE58F-7AF6-5982-FAF6-8FE50106F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6682" y="284389"/>
            <a:ext cx="4931228" cy="18478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9032" y="954405"/>
            <a:ext cx="6979563" cy="872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850"/>
              </a:lnSpc>
              <a:buNone/>
            </a:pPr>
            <a:r>
              <a:rPr lang="en-US" sz="54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Modifica del Contenuto</a:t>
            </a:r>
            <a:endParaRPr lang="en-US" sz="5450" dirty="0"/>
          </a:p>
        </p:txBody>
      </p:sp>
      <p:sp>
        <p:nvSpPr>
          <p:cNvPr id="4" name="Text 1"/>
          <p:cNvSpPr/>
          <p:nvPr/>
        </p:nvSpPr>
        <p:spPr>
          <a:xfrm>
            <a:off x="829032" y="2186464"/>
            <a:ext cx="7485936" cy="1214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È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possibile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modificare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il testo in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qualsiasi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momento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inserendo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nuovi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caratteri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,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rimuovendo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contenuto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esistente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o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sovrascrivendo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per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sostituirlo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.</a:t>
            </a:r>
            <a:endParaRPr lang="en-US" sz="2400" dirty="0">
              <a:latin typeface="Ancizar Serif"/>
            </a:endParaRPr>
          </a:p>
        </p:txBody>
      </p:sp>
      <p:sp>
        <p:nvSpPr>
          <p:cNvPr id="5" name="Shape 2"/>
          <p:cNvSpPr/>
          <p:nvPr/>
        </p:nvSpPr>
        <p:spPr>
          <a:xfrm>
            <a:off x="829032" y="3671054"/>
            <a:ext cx="2335411" cy="3604141"/>
          </a:xfrm>
          <a:prstGeom prst="roundRect">
            <a:avLst>
              <a:gd name="adj" fmla="val 392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blurRad="398780" algn="bl" rotWithShape="0">
              <a:srgbClr val="333333">
                <a:alpha val="10000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1110734" y="3952756"/>
            <a:ext cx="1772007" cy="436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Inserimento</a:t>
            </a:r>
            <a:endParaRPr lang="en-US" sz="2700" dirty="0"/>
          </a:p>
        </p:txBody>
      </p:sp>
      <p:sp>
        <p:nvSpPr>
          <p:cNvPr id="7" name="Text 4"/>
          <p:cNvSpPr/>
          <p:nvPr/>
        </p:nvSpPr>
        <p:spPr>
          <a:xfrm>
            <a:off x="1110734" y="4532709"/>
            <a:ext cx="1772007" cy="1619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Il nuovo testo sposta quello esistente verso destra</a:t>
            </a:r>
            <a:endParaRPr lang="en-US" sz="2050" dirty="0"/>
          </a:p>
        </p:txBody>
      </p:sp>
      <p:sp>
        <p:nvSpPr>
          <p:cNvPr id="8" name="Shape 5"/>
          <p:cNvSpPr/>
          <p:nvPr/>
        </p:nvSpPr>
        <p:spPr>
          <a:xfrm>
            <a:off x="3404235" y="3671054"/>
            <a:ext cx="2335411" cy="3604141"/>
          </a:xfrm>
          <a:prstGeom prst="roundRect">
            <a:avLst>
              <a:gd name="adj" fmla="val 392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blurRad="398780" algn="bl" rotWithShape="0">
              <a:srgbClr val="333333">
                <a:alpha val="1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3685937" y="3952756"/>
            <a:ext cx="1772007" cy="8722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Sovrascrittura</a:t>
            </a:r>
            <a:endParaRPr lang="en-US" sz="2700" dirty="0"/>
          </a:p>
        </p:txBody>
      </p:sp>
      <p:sp>
        <p:nvSpPr>
          <p:cNvPr id="10" name="Text 7"/>
          <p:cNvSpPr/>
          <p:nvPr/>
        </p:nvSpPr>
        <p:spPr>
          <a:xfrm>
            <a:off x="3685937" y="4968835"/>
            <a:ext cx="1772007" cy="1214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Premere Ins per sostituire il testo esistente</a:t>
            </a:r>
            <a:endParaRPr lang="en-US" sz="2050" dirty="0"/>
          </a:p>
        </p:txBody>
      </p:sp>
      <p:sp>
        <p:nvSpPr>
          <p:cNvPr id="11" name="Shape 8"/>
          <p:cNvSpPr/>
          <p:nvPr/>
        </p:nvSpPr>
        <p:spPr>
          <a:xfrm>
            <a:off x="5979438" y="3671054"/>
            <a:ext cx="2335530" cy="3604141"/>
          </a:xfrm>
          <a:prstGeom prst="roundRect">
            <a:avLst>
              <a:gd name="adj" fmla="val 392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blurRad="398780" algn="bl" rotWithShape="0">
              <a:srgbClr val="333333">
                <a:alpha val="1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6261140" y="3952756"/>
            <a:ext cx="1772126" cy="8722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Cancellazione</a:t>
            </a:r>
            <a:endParaRPr lang="en-US" sz="2700" dirty="0"/>
          </a:p>
        </p:txBody>
      </p:sp>
      <p:sp>
        <p:nvSpPr>
          <p:cNvPr id="13" name="Text 10"/>
          <p:cNvSpPr/>
          <p:nvPr/>
        </p:nvSpPr>
        <p:spPr>
          <a:xfrm>
            <a:off x="6261140" y="4968835"/>
            <a:ext cx="1772126" cy="2024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Canc per eliminare dopo il cursore, Backspace per eliminare prima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177641" y="7598331"/>
            <a:ext cx="203382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500586" y="7598331"/>
            <a:ext cx="465773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22</a:t>
            </a:r>
            <a:endParaRPr lang="en-US" sz="16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1882" y="473001"/>
            <a:ext cx="7367349" cy="920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250"/>
              </a:lnSpc>
              <a:buNone/>
            </a:pPr>
            <a:r>
              <a:rPr lang="en-US" sz="58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Trova e Sostituisci</a:t>
            </a:r>
            <a:endParaRPr lang="en-US" sz="5800" dirty="0"/>
          </a:p>
        </p:txBody>
      </p:sp>
      <p:sp>
        <p:nvSpPr>
          <p:cNvPr id="3" name="Text 1"/>
          <p:cNvSpPr/>
          <p:nvPr/>
        </p:nvSpPr>
        <p:spPr>
          <a:xfrm>
            <a:off x="768072" y="1564719"/>
            <a:ext cx="7265501" cy="730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Per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documenti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lunghi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, le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funzioni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Trova e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Sostituisci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permettono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di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localizzare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e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modificare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rapidamente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parole o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frasi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specifiche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.</a:t>
            </a:r>
            <a:endParaRPr lang="en-US" sz="2400" dirty="0">
              <a:latin typeface="Ancizar Serif"/>
            </a:endParaRPr>
          </a:p>
        </p:txBody>
      </p:sp>
      <p:sp>
        <p:nvSpPr>
          <p:cNvPr id="4" name="Text 2"/>
          <p:cNvSpPr/>
          <p:nvPr/>
        </p:nvSpPr>
        <p:spPr>
          <a:xfrm>
            <a:off x="768072" y="3177897"/>
            <a:ext cx="3683675" cy="460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Trova</a:t>
            </a:r>
            <a:endParaRPr lang="en-US" sz="2900" dirty="0"/>
          </a:p>
        </p:txBody>
      </p:sp>
      <p:sp>
        <p:nvSpPr>
          <p:cNvPr id="5" name="Text 3"/>
          <p:cNvSpPr/>
          <p:nvPr/>
        </p:nvSpPr>
        <p:spPr>
          <a:xfrm>
            <a:off x="768072" y="3875008"/>
            <a:ext cx="6143030" cy="1755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Individuare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rapidamente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un carattere,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parola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o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frase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nel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documento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. Il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comando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apre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il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riquadro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Spostamento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dove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digitare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il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termine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cercato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. Tutti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i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risultati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vengono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evidenziati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.</a:t>
            </a:r>
            <a:endParaRPr lang="en-US" sz="2800" dirty="0">
              <a:latin typeface="Ancizar Serif"/>
            </a:endParaRPr>
          </a:p>
        </p:txBody>
      </p:sp>
      <p:sp>
        <p:nvSpPr>
          <p:cNvPr id="6" name="Text 4"/>
          <p:cNvSpPr/>
          <p:nvPr/>
        </p:nvSpPr>
        <p:spPr>
          <a:xfrm>
            <a:off x="829032" y="6587252"/>
            <a:ext cx="6143030" cy="438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2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Accesso:</a:t>
            </a:r>
            <a:r>
              <a:rPr lang="en-US" sz="22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Scheda Home → Trova (icona binocolo)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7614744" y="4087467"/>
            <a:ext cx="6548080" cy="3670102"/>
          </a:xfrm>
          <a:prstGeom prst="roundRect">
            <a:avLst>
              <a:gd name="adj" fmla="val 249"/>
            </a:avLst>
          </a:prstGeom>
          <a:solidFill>
            <a:srgbClr val="CCCCCC">
              <a:alpha val="95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7744658" y="4124954"/>
            <a:ext cx="3683675" cy="460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Sostituisci</a:t>
            </a:r>
            <a:endParaRPr lang="en-US" sz="2900" dirty="0"/>
          </a:p>
        </p:txBody>
      </p:sp>
      <p:sp>
        <p:nvSpPr>
          <p:cNvPr id="9" name="Text 7"/>
          <p:cNvSpPr/>
          <p:nvPr/>
        </p:nvSpPr>
        <p:spPr>
          <a:xfrm>
            <a:off x="7744658" y="4591288"/>
            <a:ext cx="5985629" cy="1316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Trovare e sostituire automaticamente un termine con un altro in tutto il documento. Possibilità di sostituire singolarmente o tutte le occorrenze.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44658" y="6148388"/>
            <a:ext cx="5985629" cy="438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2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Accesso:</a:t>
            </a:r>
            <a:r>
              <a:rPr lang="en-US" sz="22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Scheda Home → Sostituisci (icona ab&gt;ac)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77641" y="7594163"/>
            <a:ext cx="2020729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4000083" y="7594163"/>
            <a:ext cx="4526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23</a:t>
            </a:r>
            <a:endParaRPr lang="en-US" sz="1600" dirty="0"/>
          </a:p>
        </p:txBody>
      </p:sp>
      <p:pic>
        <p:nvPicPr>
          <p:cNvPr id="13" name="Immagine 12" descr="Immagine che contiene testo, schermata, numero, software&#10;&#10;Il contenuto generato dall&amp;#39;IA potrebbe non essere corretto.">
            <a:extLst>
              <a:ext uri="{FF2B5EF4-FFF2-40B4-BE49-F238E27FC236}">
                <a16:creationId xmlns:a16="http://schemas.microsoft.com/office/drawing/2014/main" id="{2308C189-7B4C-001D-AC70-0934AF718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9829" y="247650"/>
            <a:ext cx="5181600" cy="3619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15432" y="948214"/>
            <a:ext cx="5816322" cy="726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700"/>
              </a:lnSpc>
              <a:buNone/>
            </a:pPr>
            <a:r>
              <a:rPr lang="en-US" sz="45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Copia, Taglia e Incolla</a:t>
            </a:r>
            <a:endParaRPr lang="en-US" sz="4550" dirty="0"/>
          </a:p>
        </p:txBody>
      </p:sp>
      <p:sp>
        <p:nvSpPr>
          <p:cNvPr id="5" name="Text 1"/>
          <p:cNvSpPr/>
          <p:nvPr/>
        </p:nvSpPr>
        <p:spPr>
          <a:xfrm>
            <a:off x="6315432" y="1925003"/>
            <a:ext cx="7485936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Le operazioni di copia e spostamento del testo sono fondamentali per l'editing efficiente dei documenti.</a:t>
            </a:r>
            <a:endParaRPr lang="en-US" sz="1700" dirty="0"/>
          </a:p>
        </p:txBody>
      </p:sp>
      <p:sp>
        <p:nvSpPr>
          <p:cNvPr id="6" name="Shape 2"/>
          <p:cNvSpPr/>
          <p:nvPr/>
        </p:nvSpPr>
        <p:spPr>
          <a:xfrm>
            <a:off x="6315432" y="2734032"/>
            <a:ext cx="3659743" cy="1544479"/>
          </a:xfrm>
          <a:prstGeom prst="roundRect">
            <a:avLst>
              <a:gd name="adj" fmla="val 592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blurRad="332740" algn="bl" rotWithShape="0">
              <a:srgbClr val="333333">
                <a:alpha val="10000"/>
              </a:srgbClr>
            </a:outerShdw>
          </a:effectLst>
        </p:spPr>
      </p:sp>
      <p:sp>
        <p:nvSpPr>
          <p:cNvPr id="7" name="Text 3"/>
          <p:cNvSpPr/>
          <p:nvPr/>
        </p:nvSpPr>
        <p:spPr>
          <a:xfrm>
            <a:off x="6545104" y="2963704"/>
            <a:ext cx="2908102" cy="363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Copia</a:t>
            </a:r>
            <a:endParaRPr lang="en-US" sz="2250" dirty="0"/>
          </a:p>
        </p:txBody>
      </p:sp>
      <p:sp>
        <p:nvSpPr>
          <p:cNvPr id="8" name="Text 4"/>
          <p:cNvSpPr/>
          <p:nvPr/>
        </p:nvSpPr>
        <p:spPr>
          <a:xfrm>
            <a:off x="6545104" y="3427095"/>
            <a:ext cx="3200400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Duplica il testo selezionato mantenendo l'originale. Ctrl + C</a:t>
            </a:r>
            <a:endParaRPr lang="en-US" sz="1700" dirty="0"/>
          </a:p>
        </p:txBody>
      </p:sp>
      <p:sp>
        <p:nvSpPr>
          <p:cNvPr id="9" name="Shape 5"/>
          <p:cNvSpPr/>
          <p:nvPr/>
        </p:nvSpPr>
        <p:spPr>
          <a:xfrm>
            <a:off x="10141625" y="2734032"/>
            <a:ext cx="3659743" cy="1544479"/>
          </a:xfrm>
          <a:prstGeom prst="roundRect">
            <a:avLst>
              <a:gd name="adj" fmla="val 592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blurRad="332740" algn="bl" rotWithShape="0">
              <a:srgbClr val="333333">
                <a:alpha val="10000"/>
              </a:srgbClr>
            </a:outerShdw>
          </a:effectLst>
        </p:spPr>
      </p:sp>
      <p:sp>
        <p:nvSpPr>
          <p:cNvPr id="10" name="Text 6"/>
          <p:cNvSpPr/>
          <p:nvPr/>
        </p:nvSpPr>
        <p:spPr>
          <a:xfrm>
            <a:off x="10371296" y="2963704"/>
            <a:ext cx="2908102" cy="363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Taglia</a:t>
            </a:r>
            <a:endParaRPr lang="en-US" sz="2250" dirty="0"/>
          </a:p>
        </p:txBody>
      </p:sp>
      <p:sp>
        <p:nvSpPr>
          <p:cNvPr id="11" name="Text 7"/>
          <p:cNvSpPr/>
          <p:nvPr/>
        </p:nvSpPr>
        <p:spPr>
          <a:xfrm>
            <a:off x="10371296" y="3427095"/>
            <a:ext cx="3200400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Rimuove il testo selezionato per spostarlo altrove. Ctrl + X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6315432" y="4444960"/>
            <a:ext cx="7485936" cy="1233607"/>
          </a:xfrm>
          <a:prstGeom prst="roundRect">
            <a:avLst>
              <a:gd name="adj" fmla="val 741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blurRad="332740" algn="bl" rotWithShape="0">
              <a:srgbClr val="333333">
                <a:alpha val="10000"/>
              </a:srgbClr>
            </a:outerShdw>
          </a:effectLst>
        </p:spPr>
      </p:sp>
      <p:sp>
        <p:nvSpPr>
          <p:cNvPr id="13" name="Text 9"/>
          <p:cNvSpPr/>
          <p:nvPr/>
        </p:nvSpPr>
        <p:spPr>
          <a:xfrm>
            <a:off x="6545104" y="4674632"/>
            <a:ext cx="2908102" cy="363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Incolla</a:t>
            </a:r>
            <a:endParaRPr lang="en-US" sz="2250" dirty="0"/>
          </a:p>
        </p:txBody>
      </p:sp>
      <p:sp>
        <p:nvSpPr>
          <p:cNvPr id="14" name="Text 10"/>
          <p:cNvSpPr/>
          <p:nvPr/>
        </p:nvSpPr>
        <p:spPr>
          <a:xfrm>
            <a:off x="6545104" y="5138023"/>
            <a:ext cx="7026593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Inserisce il contenuto copiato o tagliato. Ctrl + V</a:t>
            </a:r>
            <a:endParaRPr lang="en-US" sz="1700" dirty="0"/>
          </a:p>
        </p:txBody>
      </p:sp>
      <p:sp>
        <p:nvSpPr>
          <p:cNvPr id="15" name="Shape 11"/>
          <p:cNvSpPr/>
          <p:nvPr/>
        </p:nvSpPr>
        <p:spPr>
          <a:xfrm>
            <a:off x="6315432" y="5865852"/>
            <a:ext cx="7485936" cy="1415415"/>
          </a:xfrm>
          <a:prstGeom prst="roundRect">
            <a:avLst>
              <a:gd name="adj" fmla="val 646"/>
            </a:avLst>
          </a:prstGeom>
          <a:solidFill>
            <a:srgbClr val="B3CCFF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7484" y="6162437"/>
            <a:ext cx="277535" cy="222052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7037070" y="6087785"/>
            <a:ext cx="6542246" cy="9326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Dopo aver incollato, è possibile scegliere tra diverse opzioni: mantenere formattazione originale, unire formattazione o mantenere solo il testo.</a:t>
            </a:r>
            <a:endParaRPr lang="en-US" sz="1700" dirty="0"/>
          </a:p>
        </p:txBody>
      </p:sp>
      <p:sp>
        <p:nvSpPr>
          <p:cNvPr id="18" name="Text 13"/>
          <p:cNvSpPr/>
          <p:nvPr/>
        </p:nvSpPr>
        <p:spPr>
          <a:xfrm>
            <a:off x="5664041" y="7610713"/>
            <a:ext cx="2083594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9" name="Text 14"/>
          <p:cNvSpPr/>
          <p:nvPr/>
        </p:nvSpPr>
        <p:spPr>
          <a:xfrm>
            <a:off x="13937218" y="7610713"/>
            <a:ext cx="515541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24</a:t>
            </a:r>
            <a:endParaRPr lang="en-US" sz="1600" dirty="0"/>
          </a:p>
        </p:txBody>
      </p:sp>
      <p:pic>
        <p:nvPicPr>
          <p:cNvPr id="20" name="Immagine 19" descr="Immagine che contiene testo, schermata, Carattere, numero&#10;&#10;Il contenuto generato dall&amp;#39;IA potrebbe non essere corretto.">
            <a:extLst>
              <a:ext uri="{FF2B5EF4-FFF2-40B4-BE49-F238E27FC236}">
                <a16:creationId xmlns:a16="http://schemas.microsoft.com/office/drawing/2014/main" id="{05E7F9AB-8DCF-2674-84F6-CF2E185F9C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1" y="244248"/>
            <a:ext cx="5285014" cy="630418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69A50BF9-9C0D-498C-1911-09D0991AAB15}"/>
              </a:ext>
            </a:extLst>
          </p:cNvPr>
          <p:cNvSpPr/>
          <p:nvPr/>
        </p:nvSpPr>
        <p:spPr>
          <a:xfrm>
            <a:off x="432792" y="3334"/>
            <a:ext cx="5816322" cy="726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700"/>
              </a:lnSpc>
              <a:buNone/>
            </a:pPr>
            <a:r>
              <a:rPr lang="en-US" sz="45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Copia, Taglia e Incolla</a:t>
            </a:r>
            <a:endParaRPr lang="en-US" sz="455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63889FF-2F68-D006-85A6-8A7C28C25168}"/>
              </a:ext>
            </a:extLst>
          </p:cNvPr>
          <p:cNvSpPr txBox="1"/>
          <p:nvPr/>
        </p:nvSpPr>
        <p:spPr>
          <a:xfrm>
            <a:off x="426720" y="868680"/>
            <a:ext cx="7315200" cy="76944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 err="1"/>
              <a:t>Opzioni</a:t>
            </a:r>
            <a:r>
              <a:rPr lang="en-US" sz="2800" dirty="0"/>
              <a:t> </a:t>
            </a:r>
            <a:r>
              <a:rPr lang="en-US" sz="2800" dirty="0" err="1"/>
              <a:t>Incolla</a:t>
            </a:r>
            <a:r>
              <a:rPr lang="en-US" sz="2800" dirty="0"/>
              <a:t>: </a:t>
            </a:r>
          </a:p>
          <a:p>
            <a:pPr marL="457200" indent="-457200">
              <a:buFont typeface="Arial"/>
              <a:buChar char="•"/>
            </a:pPr>
            <a:r>
              <a:rPr lang="en-US" sz="2800" b="1" dirty="0" err="1"/>
              <a:t>Mantieni</a:t>
            </a:r>
            <a:r>
              <a:rPr lang="en-US" sz="2800" b="1" dirty="0"/>
              <a:t> </a:t>
            </a:r>
            <a:r>
              <a:rPr lang="en-US" sz="2800" b="1" dirty="0" err="1"/>
              <a:t>formattazione</a:t>
            </a:r>
            <a:r>
              <a:rPr lang="en-US" sz="2800" b="1" dirty="0"/>
              <a:t> </a:t>
            </a:r>
            <a:r>
              <a:rPr lang="en-US" sz="2800" b="1" dirty="0" err="1"/>
              <a:t>originale</a:t>
            </a:r>
            <a:r>
              <a:rPr lang="en-US" sz="2800" dirty="0"/>
              <a:t>: il testo </a:t>
            </a:r>
            <a:r>
              <a:rPr lang="en-US" sz="2800" dirty="0" err="1"/>
              <a:t>verrà</a:t>
            </a:r>
            <a:r>
              <a:rPr lang="en-US" sz="2800" dirty="0"/>
              <a:t> </a:t>
            </a:r>
            <a:r>
              <a:rPr lang="en-US" sz="2800" dirty="0" err="1"/>
              <a:t>copiato</a:t>
            </a:r>
            <a:r>
              <a:rPr lang="en-US" sz="2800" dirty="0"/>
              <a:t> </a:t>
            </a:r>
            <a:r>
              <a:rPr lang="en-US" sz="2800" dirty="0" err="1"/>
              <a:t>mante</a:t>
            </a:r>
            <a:r>
              <a:rPr lang="en-US" sz="2800" dirty="0"/>
              <a:t>- </a:t>
            </a:r>
            <a:r>
              <a:rPr lang="en-US" sz="2800" dirty="0" err="1"/>
              <a:t>nendo</a:t>
            </a:r>
            <a:r>
              <a:rPr lang="en-US" sz="2800" dirty="0"/>
              <a:t> lo stile (carattere, </a:t>
            </a:r>
            <a:r>
              <a:rPr lang="en-US" sz="2800" dirty="0" err="1"/>
              <a:t>formato</a:t>
            </a:r>
            <a:r>
              <a:rPr lang="en-US" sz="2800" dirty="0"/>
              <a:t>, </a:t>
            </a:r>
            <a:r>
              <a:rPr lang="en-US" sz="2800" dirty="0" err="1"/>
              <a:t>colore</a:t>
            </a:r>
            <a:r>
              <a:rPr lang="en-US" sz="2800" dirty="0"/>
              <a:t>, </a:t>
            </a:r>
            <a:r>
              <a:rPr lang="en-US" sz="2800" dirty="0" err="1"/>
              <a:t>ecc</a:t>
            </a:r>
            <a:r>
              <a:rPr lang="en-US" sz="2800" dirty="0"/>
              <a:t>.) del </a:t>
            </a:r>
            <a:r>
              <a:rPr lang="en-US" sz="2800" dirty="0" err="1"/>
              <a:t>documento</a:t>
            </a:r>
            <a:r>
              <a:rPr lang="en-US" sz="2800" dirty="0"/>
              <a:t> </a:t>
            </a:r>
            <a:r>
              <a:rPr lang="en-US" sz="2800" dirty="0" err="1"/>
              <a:t>sorgente</a:t>
            </a:r>
            <a:r>
              <a:rPr lang="en-US" sz="2800" dirty="0"/>
              <a:t>. </a:t>
            </a:r>
            <a:endParaRPr lang="en-US" sz="2800"/>
          </a:p>
          <a:p>
            <a:pPr marL="457200" indent="-457200">
              <a:buFont typeface="Arial"/>
              <a:buChar char="•"/>
            </a:pPr>
            <a:r>
              <a:rPr lang="en-US" sz="2800" b="1" dirty="0" err="1"/>
              <a:t>Unisci</a:t>
            </a:r>
            <a:r>
              <a:rPr lang="en-US" sz="2800" b="1" dirty="0"/>
              <a:t> </a:t>
            </a:r>
            <a:r>
              <a:rPr lang="en-US" sz="2800" b="1" dirty="0" err="1"/>
              <a:t>formattazione</a:t>
            </a:r>
            <a:r>
              <a:rPr lang="en-US" sz="2800" dirty="0"/>
              <a:t>: il testo </a:t>
            </a:r>
            <a:r>
              <a:rPr lang="en-US" sz="2800" dirty="0" err="1"/>
              <a:t>verrà</a:t>
            </a:r>
            <a:r>
              <a:rPr lang="en-US" sz="2800" dirty="0"/>
              <a:t> </a:t>
            </a:r>
            <a:r>
              <a:rPr lang="en-US" sz="2800" dirty="0" err="1"/>
              <a:t>copiato</a:t>
            </a:r>
            <a:r>
              <a:rPr lang="en-US" sz="2800" dirty="0"/>
              <a:t> e </a:t>
            </a:r>
            <a:r>
              <a:rPr lang="en-US" sz="2800" dirty="0" err="1"/>
              <a:t>assumerà</a:t>
            </a:r>
            <a:r>
              <a:rPr lang="en-US" sz="2800" dirty="0"/>
              <a:t> lo stile (carattere, </a:t>
            </a:r>
            <a:r>
              <a:rPr lang="en-US" sz="2800" dirty="0" err="1"/>
              <a:t>formato</a:t>
            </a:r>
            <a:r>
              <a:rPr lang="en-US" sz="2800" dirty="0"/>
              <a:t>, </a:t>
            </a:r>
            <a:r>
              <a:rPr lang="en-US" sz="2800" dirty="0" err="1"/>
              <a:t>colore</a:t>
            </a:r>
            <a:r>
              <a:rPr lang="en-US" sz="2800" dirty="0"/>
              <a:t>, </a:t>
            </a:r>
            <a:r>
              <a:rPr lang="en-US" sz="2800" dirty="0" err="1"/>
              <a:t>ecc</a:t>
            </a:r>
            <a:r>
              <a:rPr lang="en-US" sz="2800" dirty="0"/>
              <a:t>.) del </a:t>
            </a:r>
            <a:r>
              <a:rPr lang="en-US" sz="2800" dirty="0" err="1"/>
              <a:t>documento</a:t>
            </a:r>
            <a:r>
              <a:rPr lang="en-US" sz="2800" dirty="0"/>
              <a:t> di </a:t>
            </a:r>
            <a:r>
              <a:rPr lang="en-US" sz="2800" dirty="0" err="1"/>
              <a:t>destinazione</a:t>
            </a:r>
            <a:r>
              <a:rPr lang="en-US" sz="2800" dirty="0"/>
              <a:t>. </a:t>
            </a:r>
            <a:endParaRPr lang="en-US" sz="2800"/>
          </a:p>
          <a:p>
            <a:pPr marL="457200" indent="-457200">
              <a:buFont typeface="Arial"/>
              <a:buChar char="•"/>
            </a:pPr>
            <a:r>
              <a:rPr lang="en-US" sz="2800" b="1" dirty="0" err="1"/>
              <a:t>Mantieni</a:t>
            </a:r>
            <a:r>
              <a:rPr lang="en-US" sz="2800" b="1" dirty="0"/>
              <a:t> solo il testo</a:t>
            </a:r>
            <a:r>
              <a:rPr lang="en-US" sz="2800" dirty="0"/>
              <a:t>: il testo </a:t>
            </a:r>
            <a:r>
              <a:rPr lang="en-US" sz="2800" dirty="0" err="1"/>
              <a:t>sarà</a:t>
            </a:r>
            <a:r>
              <a:rPr lang="en-US" sz="2800" dirty="0"/>
              <a:t> </a:t>
            </a:r>
            <a:r>
              <a:rPr lang="en-US" sz="2800" dirty="0" err="1"/>
              <a:t>copiato</a:t>
            </a:r>
            <a:r>
              <a:rPr lang="en-US" sz="2800" dirty="0"/>
              <a:t> senza </a:t>
            </a:r>
            <a:r>
              <a:rPr lang="en-US" sz="2800" dirty="0" err="1"/>
              <a:t>nessuna</a:t>
            </a:r>
            <a:r>
              <a:rPr lang="en-US" sz="2800" dirty="0"/>
              <a:t> for- </a:t>
            </a:r>
            <a:r>
              <a:rPr lang="en-US" sz="2800" dirty="0" err="1"/>
              <a:t>mattazione</a:t>
            </a:r>
            <a:r>
              <a:rPr lang="en-US" sz="2800" dirty="0"/>
              <a:t> (</a:t>
            </a:r>
            <a:r>
              <a:rPr lang="en-US" sz="2800" dirty="0" err="1"/>
              <a:t>andranno</a:t>
            </a:r>
            <a:r>
              <a:rPr lang="en-US" sz="2800" dirty="0"/>
              <a:t> </a:t>
            </a:r>
            <a:r>
              <a:rPr lang="en-US" sz="2800" dirty="0" err="1"/>
              <a:t>quindi</a:t>
            </a:r>
            <a:r>
              <a:rPr lang="en-US" sz="2800" dirty="0"/>
              <a:t> </a:t>
            </a:r>
            <a:r>
              <a:rPr lang="en-US" sz="2800" dirty="0" err="1"/>
              <a:t>perduti</a:t>
            </a:r>
            <a:r>
              <a:rPr lang="en-US" sz="2800" dirty="0"/>
              <a:t> </a:t>
            </a:r>
            <a:r>
              <a:rPr lang="en-US" sz="2800" dirty="0" err="1"/>
              <a:t>eventuali</a:t>
            </a:r>
            <a:r>
              <a:rPr lang="en-US" sz="2800" dirty="0"/>
              <a:t> </a:t>
            </a:r>
            <a:r>
              <a:rPr lang="en-US" sz="2800" dirty="0" err="1"/>
              <a:t>grassetti</a:t>
            </a:r>
            <a:r>
              <a:rPr lang="en-US" sz="2800" dirty="0"/>
              <a:t>, </a:t>
            </a:r>
            <a:r>
              <a:rPr lang="en-US" sz="2800" dirty="0" err="1"/>
              <a:t>corsi</a:t>
            </a:r>
            <a:r>
              <a:rPr lang="en-US" sz="2800" dirty="0"/>
              <a:t>- vi, </a:t>
            </a:r>
            <a:r>
              <a:rPr lang="en-US" sz="2800" dirty="0" err="1"/>
              <a:t>colori</a:t>
            </a:r>
            <a:r>
              <a:rPr lang="en-US" sz="2800" dirty="0"/>
              <a:t>, </a:t>
            </a:r>
            <a:r>
              <a:rPr lang="en-US" sz="2800" dirty="0" err="1"/>
              <a:t>ecc</a:t>
            </a:r>
            <a:r>
              <a:rPr lang="en-US" sz="2800" dirty="0"/>
              <a:t>.). Questa </a:t>
            </a:r>
            <a:r>
              <a:rPr lang="en-US" sz="2800" dirty="0" err="1"/>
              <a:t>opzione</a:t>
            </a:r>
            <a:r>
              <a:rPr lang="en-US" sz="2800" dirty="0"/>
              <a:t> è utile </a:t>
            </a:r>
            <a:r>
              <a:rPr lang="en-US" sz="2800" dirty="0" err="1"/>
              <a:t>soprattutto</a:t>
            </a:r>
            <a:r>
              <a:rPr lang="en-US" sz="2800" dirty="0"/>
              <a:t> </a:t>
            </a:r>
            <a:r>
              <a:rPr lang="en-US" sz="2800" dirty="0" err="1"/>
              <a:t>quando</a:t>
            </a:r>
            <a:r>
              <a:rPr lang="en-US" sz="2800" dirty="0"/>
              <a:t> </a:t>
            </a:r>
            <a:r>
              <a:rPr lang="en-US" sz="2800" dirty="0" err="1"/>
              <a:t>si</a:t>
            </a:r>
            <a:r>
              <a:rPr lang="en-US" sz="2800" dirty="0"/>
              <a:t> </a:t>
            </a:r>
            <a:r>
              <a:rPr lang="en-US" sz="2800" dirty="0" err="1"/>
              <a:t>copiano</a:t>
            </a:r>
            <a:r>
              <a:rPr lang="en-US" sz="2800" dirty="0"/>
              <a:t> </a:t>
            </a:r>
            <a:r>
              <a:rPr lang="en-US" sz="2800" dirty="0" err="1"/>
              <a:t>testi</a:t>
            </a:r>
            <a:r>
              <a:rPr lang="en-US" sz="2800" dirty="0"/>
              <a:t> da </a:t>
            </a:r>
            <a:r>
              <a:rPr lang="en-US" sz="2800" dirty="0" err="1"/>
              <a:t>formati</a:t>
            </a:r>
            <a:r>
              <a:rPr lang="en-US" sz="2800" dirty="0"/>
              <a:t> Html (da Internet), dove </a:t>
            </a:r>
            <a:r>
              <a:rPr lang="en-US" sz="2800" dirty="0" err="1"/>
              <a:t>spesso</a:t>
            </a:r>
            <a:r>
              <a:rPr lang="en-US" sz="2800" dirty="0"/>
              <a:t> </a:t>
            </a:r>
            <a:r>
              <a:rPr lang="en-US" sz="2800" dirty="0" err="1"/>
              <a:t>sono</a:t>
            </a:r>
            <a:r>
              <a:rPr lang="en-US" sz="2800" dirty="0"/>
              <a:t> </a:t>
            </a:r>
            <a:r>
              <a:rPr lang="en-US" sz="2800" dirty="0" err="1"/>
              <a:t>usati</a:t>
            </a:r>
            <a:r>
              <a:rPr lang="en-US" sz="2800" dirty="0"/>
              <a:t> </a:t>
            </a:r>
            <a:r>
              <a:rPr lang="en-US" sz="2800" dirty="0" err="1"/>
              <a:t>stili</a:t>
            </a:r>
            <a:r>
              <a:rPr lang="en-US" sz="2800" dirty="0"/>
              <a:t> molto </a:t>
            </a:r>
            <a:r>
              <a:rPr lang="en-US" sz="2800" dirty="0" err="1"/>
              <a:t>diversi</a:t>
            </a:r>
            <a:r>
              <a:rPr lang="en-US" sz="2800" dirty="0"/>
              <a:t> da </a:t>
            </a:r>
            <a:r>
              <a:rPr lang="en-US" sz="2800" dirty="0" err="1"/>
              <a:t>quelli</a:t>
            </a:r>
            <a:r>
              <a:rPr lang="en-US" sz="2800" dirty="0"/>
              <a:t> in </a:t>
            </a:r>
            <a:r>
              <a:rPr lang="en-US" sz="2800" dirty="0" err="1"/>
              <a:t>uso</a:t>
            </a:r>
            <a:r>
              <a:rPr lang="en-US" sz="2800" dirty="0"/>
              <a:t> </a:t>
            </a:r>
            <a:r>
              <a:rPr lang="en-US" sz="2800" dirty="0" err="1"/>
              <a:t>solitamente</a:t>
            </a:r>
            <a:r>
              <a:rPr lang="en-US" sz="2800" dirty="0"/>
              <a:t> in Word, </a:t>
            </a:r>
            <a:r>
              <a:rPr lang="en-US" sz="2800" dirty="0" err="1"/>
              <a:t>che</a:t>
            </a:r>
            <a:r>
              <a:rPr lang="en-US" sz="2800" dirty="0"/>
              <a:t> </a:t>
            </a:r>
            <a:r>
              <a:rPr lang="en-US" sz="2800" dirty="0" err="1"/>
              <a:t>possono</a:t>
            </a:r>
            <a:r>
              <a:rPr lang="en-US" sz="2800" dirty="0"/>
              <a:t> </a:t>
            </a:r>
            <a:r>
              <a:rPr lang="en-US" sz="2800" dirty="0" err="1"/>
              <a:t>creare</a:t>
            </a:r>
            <a:r>
              <a:rPr lang="en-US" sz="2800" dirty="0"/>
              <a:t> </a:t>
            </a:r>
            <a:r>
              <a:rPr lang="en-US" sz="2800" dirty="0" err="1"/>
              <a:t>qualche</a:t>
            </a:r>
            <a:r>
              <a:rPr lang="en-US" sz="2800" dirty="0"/>
              <a:t> </a:t>
            </a:r>
            <a:r>
              <a:rPr lang="en-US" sz="2800" dirty="0" err="1"/>
              <a:t>problema</a:t>
            </a:r>
            <a:r>
              <a:rPr lang="en-US" sz="2800" dirty="0"/>
              <a:t> di </a:t>
            </a:r>
            <a:r>
              <a:rPr lang="en-US" sz="2800" dirty="0" err="1"/>
              <a:t>allineamento</a:t>
            </a:r>
            <a:r>
              <a:rPr lang="en-US" sz="2800" dirty="0"/>
              <a:t> del testo.</a:t>
            </a:r>
            <a:endParaRPr lang="en-US" sz="2800">
              <a:ea typeface="Calibri"/>
              <a:cs typeface="Calibri"/>
            </a:endParaRPr>
          </a:p>
          <a:p>
            <a:pPr algn="ctr"/>
            <a:endParaRPr lang="it-IT"/>
          </a:p>
        </p:txBody>
      </p:sp>
      <p:pic>
        <p:nvPicPr>
          <p:cNvPr id="6" name="Immagine 5" descr="Immagine che contiene testo, schermata, Carattere, numero&#10;&#10;Il contenuto generato dall&amp;#39;IA potrebbe non essere corretto.">
            <a:extLst>
              <a:ext uri="{FF2B5EF4-FFF2-40B4-BE49-F238E27FC236}">
                <a16:creationId xmlns:a16="http://schemas.microsoft.com/office/drawing/2014/main" id="{461AB76A-BD8F-495C-C176-7DD3B718A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307" y="727710"/>
            <a:ext cx="5808345" cy="706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234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4272" y="427553"/>
            <a:ext cx="7755017" cy="969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600"/>
              </a:lnSpc>
              <a:buNone/>
            </a:pPr>
            <a:r>
              <a:rPr lang="en-US" sz="61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Annulla e Ripristina</a:t>
            </a:r>
            <a:endParaRPr lang="en-US" sz="6100" dirty="0"/>
          </a:p>
        </p:txBody>
      </p:sp>
      <p:sp>
        <p:nvSpPr>
          <p:cNvPr id="3" name="Text 1"/>
          <p:cNvSpPr/>
          <p:nvPr/>
        </p:nvSpPr>
        <p:spPr>
          <a:xfrm>
            <a:off x="813792" y="1577459"/>
            <a:ext cx="12972336" cy="947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32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I </a:t>
            </a:r>
            <a:r>
              <a:rPr lang="en-US" sz="32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comandi</a:t>
            </a:r>
            <a:r>
              <a:rPr lang="en-US" sz="32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32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Annulla</a:t>
            </a:r>
            <a:r>
              <a:rPr lang="en-US" sz="32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e </a:t>
            </a:r>
            <a:r>
              <a:rPr lang="en-US" sz="32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Ripristina</a:t>
            </a:r>
            <a:r>
              <a:rPr lang="en-US" sz="32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32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permettono</a:t>
            </a:r>
            <a:r>
              <a:rPr lang="en-US" sz="32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di </a:t>
            </a:r>
            <a:r>
              <a:rPr lang="en-US" sz="32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correggere</a:t>
            </a:r>
            <a:r>
              <a:rPr lang="en-US" sz="32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32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errori</a:t>
            </a:r>
            <a:r>
              <a:rPr lang="en-US" sz="32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o </a:t>
            </a:r>
            <a:r>
              <a:rPr lang="en-US" sz="32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ripensamenti</a:t>
            </a:r>
            <a:r>
              <a:rPr lang="en-US" sz="32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32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durante</a:t>
            </a:r>
            <a:r>
              <a:rPr lang="en-US" sz="32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32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l'editing</a:t>
            </a:r>
            <a:r>
              <a:rPr lang="en-US" sz="32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del </a:t>
            </a:r>
            <a:r>
              <a:rPr lang="en-US" sz="32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documento</a:t>
            </a:r>
            <a:r>
              <a:rPr lang="en-US" sz="32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.</a:t>
            </a:r>
            <a:endParaRPr lang="en-US" sz="3200" dirty="0">
              <a:latin typeface="Ancizar Serif"/>
            </a:endParaRPr>
          </a:p>
        </p:txBody>
      </p:sp>
      <p:sp>
        <p:nvSpPr>
          <p:cNvPr id="4" name="Shape 2"/>
          <p:cNvSpPr/>
          <p:nvPr/>
        </p:nvSpPr>
        <p:spPr>
          <a:xfrm>
            <a:off x="829032" y="3162776"/>
            <a:ext cx="12972336" cy="1758553"/>
          </a:xfrm>
          <a:prstGeom prst="roundRect">
            <a:avLst>
              <a:gd name="adj" fmla="val 520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blurRad="443230" algn="bl" rotWithShape="0">
              <a:srgbClr val="333333">
                <a:alpha val="10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844272" y="3178016"/>
            <a:ext cx="6470928" cy="1728073"/>
          </a:xfrm>
          <a:prstGeom prst="roundRect">
            <a:avLst>
              <a:gd name="adj" fmla="val 529"/>
            </a:avLst>
          </a:prstGeom>
          <a:solidFill>
            <a:srgbClr val="FFFFFF"/>
          </a:solidFill>
          <a:ln/>
        </p:spPr>
      </p:sp>
      <p:sp>
        <p:nvSpPr>
          <p:cNvPr id="6" name="Text 4"/>
          <p:cNvSpPr/>
          <p:nvPr/>
        </p:nvSpPr>
        <p:spPr>
          <a:xfrm>
            <a:off x="1140262" y="3474006"/>
            <a:ext cx="3877508" cy="484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Annulla</a:t>
            </a:r>
            <a:endParaRPr lang="en-US" sz="3050" dirty="0"/>
          </a:p>
        </p:txBody>
      </p:sp>
      <p:sp>
        <p:nvSpPr>
          <p:cNvPr id="7" name="Text 5"/>
          <p:cNvSpPr/>
          <p:nvPr/>
        </p:nvSpPr>
        <p:spPr>
          <a:xfrm>
            <a:off x="1140262" y="4136350"/>
            <a:ext cx="5878949" cy="473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Ctrl + Z - Annulla l'ultima azione eseguita</a:t>
            </a:r>
            <a:endParaRPr lang="en-US" sz="2300" dirty="0"/>
          </a:p>
        </p:txBody>
      </p:sp>
      <p:sp>
        <p:nvSpPr>
          <p:cNvPr id="8" name="Shape 6"/>
          <p:cNvSpPr/>
          <p:nvPr/>
        </p:nvSpPr>
        <p:spPr>
          <a:xfrm>
            <a:off x="7315200" y="3178016"/>
            <a:ext cx="6470928" cy="172807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9" name="Shape 7"/>
          <p:cNvSpPr/>
          <p:nvPr/>
        </p:nvSpPr>
        <p:spPr>
          <a:xfrm>
            <a:off x="7315200" y="3178016"/>
            <a:ext cx="38100" cy="1728073"/>
          </a:xfrm>
          <a:prstGeom prst="roundRect">
            <a:avLst>
              <a:gd name="adj" fmla="val 24000"/>
            </a:avLst>
          </a:prstGeom>
          <a:solidFill>
            <a:srgbClr val="D8D4D4"/>
          </a:solidFill>
          <a:ln/>
        </p:spPr>
      </p:sp>
      <p:sp>
        <p:nvSpPr>
          <p:cNvPr id="10" name="Text 8"/>
          <p:cNvSpPr/>
          <p:nvPr/>
        </p:nvSpPr>
        <p:spPr>
          <a:xfrm>
            <a:off x="7611189" y="3474006"/>
            <a:ext cx="3877508" cy="484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Ripristina</a:t>
            </a:r>
            <a:endParaRPr lang="en-US" sz="3050" dirty="0"/>
          </a:p>
        </p:txBody>
      </p:sp>
      <p:sp>
        <p:nvSpPr>
          <p:cNvPr id="11" name="Text 9"/>
          <p:cNvSpPr/>
          <p:nvPr/>
        </p:nvSpPr>
        <p:spPr>
          <a:xfrm>
            <a:off x="7611189" y="4136350"/>
            <a:ext cx="5878949" cy="473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Ctrl + Y - Ripristina l'azione annullata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829032" y="5254347"/>
            <a:ext cx="12972336" cy="947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È possibile annullare o ripristinare più azioni consecutive cliccando sulla freccia accanto ai pulsanti nella barra di accesso rapido.</a:t>
            </a:r>
            <a:endParaRPr lang="en-US" sz="2300" dirty="0"/>
          </a:p>
        </p:txBody>
      </p:sp>
      <p:sp>
        <p:nvSpPr>
          <p:cNvPr id="13" name="Text 11"/>
          <p:cNvSpPr/>
          <p:nvPr/>
        </p:nvSpPr>
        <p:spPr>
          <a:xfrm>
            <a:off x="177641" y="7589996"/>
            <a:ext cx="2008942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4011870" y="7589996"/>
            <a:ext cx="44088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25</a:t>
            </a:r>
            <a:endParaRPr lang="en-US" sz="16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29032" y="1867614"/>
            <a:ext cx="1967389" cy="571976"/>
          </a:xfrm>
          <a:prstGeom prst="roundRect">
            <a:avLst>
              <a:gd name="adj" fmla="val 1599"/>
            </a:avLst>
          </a:prstGeom>
          <a:noFill/>
          <a:ln w="7620">
            <a:solidFill>
              <a:srgbClr val="000103"/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4293" y="2035135"/>
            <a:ext cx="236815" cy="2368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69457" y="1964055"/>
            <a:ext cx="1241703" cy="379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CAPITOLO 3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829032" y="2557939"/>
            <a:ext cx="7485936" cy="19385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600"/>
              </a:lnSpc>
              <a:buNone/>
            </a:pPr>
            <a:r>
              <a:rPr lang="en-US" sz="61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Formattazione del Testo</a:t>
            </a:r>
            <a:endParaRPr lang="en-US" sz="6100" dirty="0"/>
          </a:p>
        </p:txBody>
      </p:sp>
      <p:sp>
        <p:nvSpPr>
          <p:cNvPr id="7" name="Text 3"/>
          <p:cNvSpPr/>
          <p:nvPr/>
        </p:nvSpPr>
        <p:spPr>
          <a:xfrm>
            <a:off x="829032" y="4940618"/>
            <a:ext cx="7485936" cy="1421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La formattazione rende il testo esteticamente gradevole e più leggibile. Word offre numerosi strumenti per modificare l'aspetto dei caratteri e dei paragrafi.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177641" y="7589996"/>
            <a:ext cx="2008942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8525470" y="7589996"/>
            <a:ext cx="44088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26</a:t>
            </a:r>
            <a:endParaRPr lang="en-US" sz="1600" dirty="0"/>
          </a:p>
        </p:txBody>
      </p:sp>
      <p:pic>
        <p:nvPicPr>
          <p:cNvPr id="10" name="Immagine 9" descr="Immagine che contiene testo, software, Carattere, schermata&#10;&#10;Il contenuto generato dall&amp;#39;IA potrebbe non essere corretto.">
            <a:extLst>
              <a:ext uri="{FF2B5EF4-FFF2-40B4-BE49-F238E27FC236}">
                <a16:creationId xmlns:a16="http://schemas.microsoft.com/office/drawing/2014/main" id="{7AF898B4-8B17-BFAF-315F-196FFB851A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5257" y="251732"/>
            <a:ext cx="5233307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7389" y="319292"/>
            <a:ext cx="8975884" cy="969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600"/>
              </a:lnSpc>
              <a:buNone/>
            </a:pPr>
            <a:r>
              <a:rPr lang="en-US" sz="61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Approcci alla Formattazione</a:t>
            </a:r>
            <a:endParaRPr lang="en-US" sz="6100" dirty="0"/>
          </a:p>
        </p:txBody>
      </p:sp>
      <p:sp>
        <p:nvSpPr>
          <p:cNvPr id="3" name="Shape 1"/>
          <p:cNvSpPr/>
          <p:nvPr/>
        </p:nvSpPr>
        <p:spPr>
          <a:xfrm>
            <a:off x="615791" y="1512247"/>
            <a:ext cx="6526922" cy="5181463"/>
          </a:xfrm>
          <a:prstGeom prst="roundRect">
            <a:avLst>
              <a:gd name="adj" fmla="val 246"/>
            </a:avLst>
          </a:prstGeom>
          <a:solidFill>
            <a:schemeClr val="tx1">
              <a:lumMod val="75000"/>
              <a:lumOff val="25000"/>
            </a:schemeClr>
          </a:solidFill>
          <a:ln/>
        </p:spPr>
      </p:sp>
      <p:sp>
        <p:nvSpPr>
          <p:cNvPr id="4" name="Text 2"/>
          <p:cNvSpPr/>
          <p:nvPr/>
        </p:nvSpPr>
        <p:spPr>
          <a:xfrm>
            <a:off x="911781" y="3261479"/>
            <a:ext cx="4975027" cy="484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FFFFFF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Approccio Visuale (WYSIWYG)</a:t>
            </a:r>
            <a:endParaRPr lang="en-US" sz="3050" dirty="0"/>
          </a:p>
        </p:txBody>
      </p:sp>
      <p:sp>
        <p:nvSpPr>
          <p:cNvPr id="5" name="Text 3"/>
          <p:cNvSpPr/>
          <p:nvPr/>
        </p:nvSpPr>
        <p:spPr>
          <a:xfrm>
            <a:off x="911781" y="4042172"/>
            <a:ext cx="5959435" cy="2368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What You See Is What You Get - </a:t>
            </a:r>
            <a:r>
              <a:rPr lang="en-US" sz="2400" dirty="0" err="1">
                <a:solidFill>
                  <a:srgbClr val="FFFFFF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vedi</a:t>
            </a:r>
            <a:r>
              <a:rPr lang="en-US" sz="2400" dirty="0">
                <a:solidFill>
                  <a:srgbClr val="FFFFFF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direttamente</a:t>
            </a:r>
            <a:r>
              <a:rPr lang="en-US" sz="2400" dirty="0">
                <a:solidFill>
                  <a:srgbClr val="FFFFFF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a </a:t>
            </a:r>
            <a:r>
              <a:rPr lang="en-US" sz="2400" dirty="0" err="1">
                <a:solidFill>
                  <a:srgbClr val="FFFFFF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schermo</a:t>
            </a:r>
            <a:r>
              <a:rPr lang="en-US" sz="2400" dirty="0">
                <a:solidFill>
                  <a:srgbClr val="FFFFFF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il </a:t>
            </a:r>
            <a:r>
              <a:rPr lang="en-US" sz="2400" dirty="0" err="1">
                <a:solidFill>
                  <a:srgbClr val="FFFFFF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risultato</a:t>
            </a:r>
            <a:r>
              <a:rPr lang="en-US" sz="2400" dirty="0">
                <a:solidFill>
                  <a:srgbClr val="FFFFFF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finale della </a:t>
            </a:r>
            <a:r>
              <a:rPr lang="en-US" sz="2400" dirty="0" err="1">
                <a:solidFill>
                  <a:srgbClr val="FFFFFF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stampa</a:t>
            </a:r>
            <a:r>
              <a:rPr lang="en-US" sz="2400" dirty="0">
                <a:solidFill>
                  <a:srgbClr val="FFFFFF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. È </a:t>
            </a:r>
            <a:r>
              <a:rPr lang="en-US" sz="2400" dirty="0" err="1">
                <a:solidFill>
                  <a:srgbClr val="FFFFFF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l'approccio</a:t>
            </a:r>
            <a:r>
              <a:rPr lang="en-US" sz="2400" dirty="0">
                <a:solidFill>
                  <a:srgbClr val="FFFFFF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utilizzato</a:t>
            </a:r>
            <a:r>
              <a:rPr lang="en-US" sz="2400" dirty="0">
                <a:solidFill>
                  <a:srgbClr val="FFFFFF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da Word, LibreOffice e la </a:t>
            </a:r>
            <a:r>
              <a:rPr lang="en-US" sz="2400" dirty="0" err="1">
                <a:solidFill>
                  <a:srgbClr val="FFFFFF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maggior</a:t>
            </a:r>
            <a:r>
              <a:rPr lang="en-US" sz="2400" dirty="0">
                <a:solidFill>
                  <a:srgbClr val="FFFFFF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parte</a:t>
            </a:r>
            <a:r>
              <a:rPr lang="en-US" sz="2400" dirty="0">
                <a:solidFill>
                  <a:srgbClr val="FFFFFF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FFFFFF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dei</a:t>
            </a:r>
            <a:r>
              <a:rPr lang="en-US" sz="2400" dirty="0">
                <a:solidFill>
                  <a:srgbClr val="FFFFFF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word processor </a:t>
            </a:r>
            <a:r>
              <a:rPr lang="en-US" sz="2400" dirty="0" err="1">
                <a:solidFill>
                  <a:srgbClr val="FFFFFF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moderni</a:t>
            </a:r>
            <a:r>
              <a:rPr lang="en-US" sz="2400" dirty="0">
                <a:solidFill>
                  <a:srgbClr val="FFFFFF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.</a:t>
            </a:r>
            <a:endParaRPr lang="en-US" sz="2400" dirty="0">
              <a:latin typeface="Ancizar Serif"/>
            </a:endParaRPr>
          </a:p>
        </p:txBody>
      </p:sp>
      <p:sp>
        <p:nvSpPr>
          <p:cNvPr id="6" name="Text 4"/>
          <p:cNvSpPr/>
          <p:nvPr/>
        </p:nvSpPr>
        <p:spPr>
          <a:xfrm>
            <a:off x="7684056" y="1569839"/>
            <a:ext cx="3877508" cy="484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Approccio Testuale</a:t>
            </a:r>
            <a:endParaRPr lang="en-US" sz="3050" dirty="0"/>
          </a:p>
        </p:txBody>
      </p:sp>
      <p:sp>
        <p:nvSpPr>
          <p:cNvPr id="7" name="Text 5"/>
          <p:cNvSpPr/>
          <p:nvPr/>
        </p:nvSpPr>
        <p:spPr>
          <a:xfrm>
            <a:off x="7684056" y="2320052"/>
            <a:ext cx="6201132" cy="3237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700"/>
              </a:lnSpc>
            </a:pPr>
            <a:r>
              <a:rPr lang="en-US" sz="32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Utilizza</a:t>
            </a:r>
            <a:r>
              <a:rPr lang="en-US" sz="32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32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linguaggi</a:t>
            </a:r>
            <a:r>
              <a:rPr lang="en-US" sz="32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di markup come LaTeX per la </a:t>
            </a:r>
            <a:r>
              <a:rPr lang="en-US" sz="32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strutturazione</a:t>
            </a:r>
            <a:r>
              <a:rPr lang="en-US" sz="32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del testo. </a:t>
            </a:r>
            <a:endParaRPr lang="en-US" sz="3200">
              <a:solidFill>
                <a:srgbClr val="000000"/>
              </a:solidFill>
              <a:latin typeface="Ancizar Serif"/>
              <a:ea typeface="Calibri"/>
              <a:cs typeface="Calibri"/>
            </a:endParaRPr>
          </a:p>
          <a:p>
            <a:pPr>
              <a:lnSpc>
                <a:spcPts val="3700"/>
              </a:lnSpc>
            </a:pPr>
            <a:endParaRPr lang="en-US" sz="3200" dirty="0">
              <a:solidFill>
                <a:srgbClr val="030303"/>
              </a:solidFill>
              <a:latin typeface="Ancizar Serif"/>
              <a:ea typeface="Ancizar Serif" pitchFamily="34" charset="-122"/>
              <a:cs typeface="Ancizar Serif" pitchFamily="34" charset="-120"/>
            </a:endParaRPr>
          </a:p>
          <a:p>
            <a:pPr marL="0" indent="0" algn="l">
              <a:lnSpc>
                <a:spcPts val="3700"/>
              </a:lnSpc>
              <a:buNone/>
            </a:pPr>
            <a:r>
              <a:rPr lang="en-US" sz="320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I </a:t>
            </a:r>
            <a:r>
              <a:rPr lang="en-US" sz="320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comandi</a:t>
            </a:r>
            <a:r>
              <a:rPr lang="en-US" sz="32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di </a:t>
            </a:r>
            <a:r>
              <a:rPr lang="en-US" sz="320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formattazione</a:t>
            </a:r>
            <a:r>
              <a:rPr lang="en-US" sz="32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320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vengono</a:t>
            </a:r>
            <a:r>
              <a:rPr lang="en-US" sz="32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320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inseriti</a:t>
            </a:r>
            <a:r>
              <a:rPr lang="en-US" sz="32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320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tramite</a:t>
            </a:r>
            <a:r>
              <a:rPr lang="en-US" sz="32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320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marcature</a:t>
            </a:r>
            <a:r>
              <a:rPr lang="en-US" sz="32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320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logiche</a:t>
            </a:r>
            <a:r>
              <a:rPr lang="en-US" sz="32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. </a:t>
            </a:r>
            <a:r>
              <a:rPr lang="en-US" sz="320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Particolarmente</a:t>
            </a:r>
            <a:r>
              <a:rPr lang="en-US" sz="32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utile per </a:t>
            </a:r>
            <a:r>
              <a:rPr lang="en-US" sz="320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documenti</a:t>
            </a:r>
            <a:r>
              <a:rPr lang="en-US" sz="32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320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scientifici</a:t>
            </a:r>
            <a:r>
              <a:rPr lang="en-US" sz="32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e </a:t>
            </a:r>
            <a:r>
              <a:rPr lang="en-US" sz="320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formule</a:t>
            </a:r>
            <a:r>
              <a:rPr lang="en-US" sz="32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320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matematiche</a:t>
            </a:r>
            <a:r>
              <a:rPr lang="en-US" sz="32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.</a:t>
            </a:r>
            <a:endParaRPr lang="en-US" sz="3200">
              <a:latin typeface="Ancizar Serif"/>
              <a:ea typeface="Calibri"/>
              <a:cs typeface="Calibri"/>
            </a:endParaRPr>
          </a:p>
        </p:txBody>
      </p:sp>
      <p:sp>
        <p:nvSpPr>
          <p:cNvPr id="8" name="Text 6"/>
          <p:cNvSpPr/>
          <p:nvPr/>
        </p:nvSpPr>
        <p:spPr>
          <a:xfrm>
            <a:off x="177641" y="7589996"/>
            <a:ext cx="2008942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4120455" y="7589996"/>
            <a:ext cx="332303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4</a:t>
            </a:r>
            <a:endParaRPr lang="en-US" sz="16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29032" y="1017627"/>
            <a:ext cx="6203990" cy="775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8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Tipo di Carattere</a:t>
            </a:r>
            <a:endParaRPr lang="en-US" sz="4850" dirty="0"/>
          </a:p>
        </p:txBody>
      </p:sp>
      <p:sp>
        <p:nvSpPr>
          <p:cNvPr id="5" name="Text 1"/>
          <p:cNvSpPr/>
          <p:nvPr/>
        </p:nvSpPr>
        <p:spPr>
          <a:xfrm>
            <a:off x="829032" y="2077283"/>
            <a:ext cx="7485936" cy="1023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La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scelta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del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tipo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di carattere è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fondamentale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per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definire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lo stile e la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leggibilità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del testo. Word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offre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una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vasta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gamma di font per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adattarsi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a ogni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esigenza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comunicativa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.</a:t>
            </a:r>
            <a:endParaRPr lang="en-US" sz="2400" dirty="0">
              <a:latin typeface="Ancizar Serif"/>
            </a:endParaRPr>
          </a:p>
        </p:txBody>
      </p:sp>
      <p:sp>
        <p:nvSpPr>
          <p:cNvPr id="6" name="Text 2"/>
          <p:cNvSpPr/>
          <p:nvPr/>
        </p:nvSpPr>
        <p:spPr>
          <a:xfrm>
            <a:off x="829032" y="3384828"/>
            <a:ext cx="3101935" cy="387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Font Serif e Sans-serif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829032" y="4056698"/>
            <a:ext cx="7485936" cy="1023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I </a:t>
            </a:r>
            <a:r>
              <a:rPr lang="en-US" sz="2000" b="1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font serif</a:t>
            </a:r>
            <a:r>
              <a:rPr lang="en-US" sz="20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(con "</a:t>
            </a:r>
            <a:r>
              <a:rPr lang="en-US" sz="20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grazie</a:t>
            </a:r>
            <a:r>
              <a:rPr lang="en-US" sz="20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" o </a:t>
            </a:r>
            <a:r>
              <a:rPr lang="en-US" sz="20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allungamenti</a:t>
            </a:r>
            <a:r>
              <a:rPr lang="en-US" sz="20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0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decorativi</a:t>
            </a:r>
            <a:r>
              <a:rPr lang="en-US" sz="20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) </a:t>
            </a:r>
            <a:r>
              <a:rPr lang="en-US" sz="20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sono</a:t>
            </a:r>
            <a:r>
              <a:rPr lang="en-US" sz="20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0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spesso</a:t>
            </a:r>
            <a:r>
              <a:rPr lang="en-US" sz="20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0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associati</a:t>
            </a:r>
            <a:r>
              <a:rPr lang="en-US" sz="20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a un </a:t>
            </a:r>
            <a:r>
              <a:rPr lang="en-US" sz="20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aspetto</a:t>
            </a:r>
            <a:r>
              <a:rPr lang="en-US" sz="20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0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più</a:t>
            </a:r>
            <a:r>
              <a:rPr lang="en-US" sz="20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0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tradizionale</a:t>
            </a:r>
            <a:r>
              <a:rPr lang="en-US" sz="20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ed elegante, </a:t>
            </a:r>
            <a:r>
              <a:rPr lang="en-US" sz="20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ideali</a:t>
            </a:r>
            <a:r>
              <a:rPr lang="en-US" sz="20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per </a:t>
            </a:r>
            <a:r>
              <a:rPr lang="en-US" sz="20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testi</a:t>
            </a:r>
            <a:r>
              <a:rPr lang="en-US" sz="20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0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lunghi</a:t>
            </a:r>
            <a:r>
              <a:rPr lang="en-US" sz="20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e </a:t>
            </a:r>
            <a:r>
              <a:rPr lang="en-US" sz="20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stampati</a:t>
            </a:r>
            <a:r>
              <a:rPr lang="en-US" sz="20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. </a:t>
            </a:r>
            <a:r>
              <a:rPr lang="en-US" sz="20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Esempi</a:t>
            </a:r>
            <a:r>
              <a:rPr lang="en-US" sz="20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0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comuni</a:t>
            </a:r>
            <a:r>
              <a:rPr lang="en-US" sz="20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0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includono</a:t>
            </a:r>
            <a:r>
              <a:rPr lang="en-US" sz="20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Times New Roman e Georgia.</a:t>
            </a:r>
            <a:endParaRPr lang="en-US" sz="2000" dirty="0">
              <a:latin typeface="Ancizar Serif"/>
            </a:endParaRPr>
          </a:p>
        </p:txBody>
      </p:sp>
      <p:sp>
        <p:nvSpPr>
          <p:cNvPr id="8" name="Text 4"/>
          <p:cNvSpPr/>
          <p:nvPr/>
        </p:nvSpPr>
        <p:spPr>
          <a:xfrm>
            <a:off x="829032" y="5293162"/>
            <a:ext cx="7485936" cy="1023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I </a:t>
            </a:r>
            <a:r>
              <a:rPr lang="en-US" sz="2000" b="1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font sans-serif</a:t>
            </a:r>
            <a:r>
              <a:rPr lang="en-US" sz="20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(senza "</a:t>
            </a:r>
            <a:r>
              <a:rPr lang="en-US" sz="20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grazie</a:t>
            </a:r>
            <a:r>
              <a:rPr lang="en-US" sz="20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") </a:t>
            </a:r>
            <a:r>
              <a:rPr lang="en-US" sz="20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sono</a:t>
            </a:r>
            <a:r>
              <a:rPr lang="en-US" sz="20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0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moderni</a:t>
            </a:r>
            <a:r>
              <a:rPr lang="en-US" sz="20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, </a:t>
            </a:r>
            <a:r>
              <a:rPr lang="en-US" sz="20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puliti</a:t>
            </a:r>
            <a:r>
              <a:rPr lang="en-US" sz="20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e </a:t>
            </a:r>
            <a:r>
              <a:rPr lang="en-US" sz="20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facili</a:t>
            </a:r>
            <a:r>
              <a:rPr lang="en-US" sz="20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da </a:t>
            </a:r>
            <a:r>
              <a:rPr lang="en-US" sz="20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leggere</a:t>
            </a:r>
            <a:r>
              <a:rPr lang="en-US" sz="20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0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su</a:t>
            </a:r>
            <a:r>
              <a:rPr lang="en-US" sz="20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0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schermi</a:t>
            </a:r>
            <a:r>
              <a:rPr lang="en-US" sz="20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0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digitali</a:t>
            </a:r>
            <a:r>
              <a:rPr lang="en-US" sz="20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, </a:t>
            </a:r>
            <a:r>
              <a:rPr lang="en-US" sz="20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rendendoli</a:t>
            </a:r>
            <a:r>
              <a:rPr lang="en-US" sz="20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0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perfetti</a:t>
            </a:r>
            <a:r>
              <a:rPr lang="en-US" sz="20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per </a:t>
            </a:r>
            <a:r>
              <a:rPr lang="en-US" sz="20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titoli</a:t>
            </a:r>
            <a:r>
              <a:rPr lang="en-US" sz="20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e </a:t>
            </a:r>
            <a:r>
              <a:rPr lang="en-US" sz="20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contenuti</a:t>
            </a:r>
            <a:r>
              <a:rPr lang="en-US" sz="20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web. Arial, Helvetica e Calibri ne </a:t>
            </a:r>
            <a:r>
              <a:rPr lang="en-US" sz="20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sono</a:t>
            </a:r>
            <a:r>
              <a:rPr lang="en-US" sz="20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0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esempi</a:t>
            </a:r>
            <a:r>
              <a:rPr lang="en-US" sz="20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.</a:t>
            </a:r>
            <a:endParaRPr lang="en-US" sz="2000" dirty="0">
              <a:latin typeface="Ancizar Serif"/>
            </a:endParaRPr>
          </a:p>
        </p:txBody>
      </p:sp>
      <p:sp>
        <p:nvSpPr>
          <p:cNvPr id="9" name="Text 5"/>
          <p:cNvSpPr/>
          <p:nvPr/>
        </p:nvSpPr>
        <p:spPr>
          <a:xfrm>
            <a:off x="829032" y="6529626"/>
            <a:ext cx="7485936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La </a:t>
            </a:r>
            <a:r>
              <a:rPr lang="en-US" sz="20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combinazione</a:t>
            </a:r>
            <a:r>
              <a:rPr lang="en-US" sz="20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0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strategica</a:t>
            </a:r>
            <a:r>
              <a:rPr lang="en-US" sz="20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di </a:t>
            </a:r>
            <a:r>
              <a:rPr lang="en-US" sz="20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diversi</a:t>
            </a:r>
            <a:r>
              <a:rPr lang="en-US" sz="20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tipi di carattere </a:t>
            </a:r>
            <a:r>
              <a:rPr lang="en-US" sz="20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può</a:t>
            </a:r>
            <a:r>
              <a:rPr lang="en-US" sz="20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0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migliorare</a:t>
            </a:r>
            <a:r>
              <a:rPr lang="en-US" sz="20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0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l'impatto</a:t>
            </a:r>
            <a:r>
              <a:rPr lang="en-US" sz="20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0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visivo</a:t>
            </a:r>
            <a:r>
              <a:rPr lang="en-US" sz="20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e </a:t>
            </a:r>
            <a:r>
              <a:rPr lang="en-US" sz="20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l'efficacia</a:t>
            </a:r>
            <a:r>
              <a:rPr lang="en-US" sz="20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del </a:t>
            </a:r>
            <a:r>
              <a:rPr lang="en-US" sz="20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messaggio</a:t>
            </a:r>
            <a:r>
              <a:rPr lang="en-US" sz="20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.</a:t>
            </a:r>
            <a:endParaRPr lang="en-US" sz="1850" dirty="0">
              <a:latin typeface="Ancizar Serif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77641" y="7606546"/>
            <a:ext cx="2064901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8469511" y="7606546"/>
            <a:ext cx="496848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27</a:t>
            </a:r>
            <a:endParaRPr lang="en-US" sz="16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15B26A0-9DB0-EB16-B174-52BD84CD0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5361" y="-680"/>
            <a:ext cx="5483678" cy="5577567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54A315B-7140-D65E-8194-A97A23F467C1}"/>
              </a:ext>
            </a:extLst>
          </p:cNvPr>
          <p:cNvSpPr txBox="1"/>
          <p:nvPr/>
        </p:nvSpPr>
        <p:spPr>
          <a:xfrm>
            <a:off x="304800" y="335280"/>
            <a:ext cx="1365504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 err="1"/>
              <a:t>APPLICARE</a:t>
            </a:r>
            <a:r>
              <a:rPr lang="en-US" sz="3200" dirty="0"/>
              <a:t> </a:t>
            </a:r>
            <a:r>
              <a:rPr lang="en-US" sz="3200" dirty="0" err="1"/>
              <a:t>FORMATTAZIONI</a:t>
            </a:r>
            <a:r>
              <a:rPr lang="en-US" sz="3200" dirty="0"/>
              <a:t> AL TESTO, </a:t>
            </a:r>
            <a:r>
              <a:rPr lang="en-US" sz="3200" dirty="0" err="1"/>
              <a:t>QUALI</a:t>
            </a:r>
            <a:r>
              <a:rPr lang="en-US" sz="3200" dirty="0"/>
              <a:t> </a:t>
            </a:r>
            <a:r>
              <a:rPr lang="en-US" sz="3200" dirty="0" err="1"/>
              <a:t>GRASSETTO</a:t>
            </a:r>
            <a:r>
              <a:rPr lang="en-US" sz="3200" dirty="0"/>
              <a:t>, </a:t>
            </a:r>
            <a:r>
              <a:rPr lang="en-US" sz="3200" dirty="0" err="1"/>
              <a:t>CORSIVO</a:t>
            </a:r>
            <a:r>
              <a:rPr lang="en-US" sz="3200" dirty="0"/>
              <a:t>, </a:t>
            </a:r>
            <a:r>
              <a:rPr lang="en-US" sz="3200" dirty="0" err="1"/>
              <a:t>SOTTOLINEATO</a:t>
            </a:r>
            <a:endParaRPr lang="en-US" sz="3200" dirty="0">
              <a:ea typeface="Calibri"/>
              <a:cs typeface="Calibri"/>
            </a:endParaRPr>
          </a:p>
          <a:p>
            <a:pPr algn="ctr"/>
            <a:endParaRPr lang="it-IT" sz="3200" dirty="0">
              <a:ea typeface="Calibri"/>
              <a:cs typeface="Calibri"/>
            </a:endParaRPr>
          </a:p>
        </p:txBody>
      </p:sp>
      <p:pic>
        <p:nvPicPr>
          <p:cNvPr id="3" name="Immagine 2" descr="Immagine che contiene testo, schermata, Carattere, numero&#10;&#10;Il contenuto generato dall&amp;#39;IA potrebbe non essere corretto.">
            <a:extLst>
              <a:ext uri="{FF2B5EF4-FFF2-40B4-BE49-F238E27FC236}">
                <a16:creationId xmlns:a16="http://schemas.microsoft.com/office/drawing/2014/main" id="{73688782-73E8-4D65-A530-EB7496E16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42" y="1564005"/>
            <a:ext cx="14011275" cy="621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256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0323" y="496372"/>
            <a:ext cx="8014097" cy="795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250"/>
              </a:lnSpc>
              <a:buNone/>
            </a:pPr>
            <a:r>
              <a:rPr lang="en-US" sz="50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Aumenta e Riduci Dimensione</a:t>
            </a:r>
            <a:endParaRPr lang="en-US" sz="5000" dirty="0"/>
          </a:p>
        </p:txBody>
      </p:sp>
      <p:sp>
        <p:nvSpPr>
          <p:cNvPr id="3" name="Text 1"/>
          <p:cNvSpPr/>
          <p:nvPr/>
        </p:nvSpPr>
        <p:spPr>
          <a:xfrm>
            <a:off x="741283" y="1355288"/>
            <a:ext cx="13269754" cy="7077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Word </a:t>
            </a:r>
            <a:r>
              <a:rPr lang="en-US" sz="32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offre</a:t>
            </a:r>
            <a:r>
              <a:rPr lang="en-US" sz="32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due </a:t>
            </a:r>
            <a:r>
              <a:rPr lang="en-US" sz="32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comodi</a:t>
            </a:r>
            <a:r>
              <a:rPr lang="en-US" sz="32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32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pulsanti</a:t>
            </a:r>
            <a:r>
              <a:rPr lang="en-US" sz="32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per </a:t>
            </a:r>
            <a:r>
              <a:rPr lang="en-US" sz="32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modificare</a:t>
            </a:r>
            <a:r>
              <a:rPr lang="en-US" sz="32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32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rapidamente</a:t>
            </a:r>
            <a:r>
              <a:rPr lang="en-US" sz="32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la </a:t>
            </a:r>
            <a:r>
              <a:rPr lang="en-US" sz="32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dimensione</a:t>
            </a:r>
            <a:r>
              <a:rPr lang="en-US" sz="32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del carattere del testo </a:t>
            </a:r>
            <a:r>
              <a:rPr lang="en-US" sz="32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selezionato</a:t>
            </a:r>
            <a:r>
              <a:rPr lang="en-US" sz="32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, </a:t>
            </a:r>
            <a:r>
              <a:rPr lang="en-US" sz="32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agendo</a:t>
            </a:r>
            <a:r>
              <a:rPr lang="en-US" sz="32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in modo </a:t>
            </a:r>
            <a:r>
              <a:rPr lang="en-US" sz="32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incrementale</a:t>
            </a:r>
            <a:r>
              <a:rPr lang="en-US" sz="32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per un </a:t>
            </a:r>
            <a:r>
              <a:rPr lang="en-US" sz="32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controllo</a:t>
            </a:r>
            <a:r>
              <a:rPr lang="en-US" sz="32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32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preciso</a:t>
            </a:r>
            <a:r>
              <a:rPr lang="en-US" sz="32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della </a:t>
            </a:r>
            <a:r>
              <a:rPr lang="en-US" sz="32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formattazione</a:t>
            </a:r>
            <a:r>
              <a:rPr lang="en-US" sz="32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.</a:t>
            </a:r>
            <a:endParaRPr lang="en-US" sz="3200" dirty="0">
              <a:latin typeface="Ancizar Serif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hape 2"/>
          <p:cNvSpPr/>
          <p:nvPr/>
        </p:nvSpPr>
        <p:spPr>
          <a:xfrm>
            <a:off x="551140" y="2759750"/>
            <a:ext cx="6688336" cy="2593538"/>
          </a:xfrm>
          <a:prstGeom prst="roundRect">
            <a:avLst>
              <a:gd name="adj" fmla="val 353"/>
            </a:avLst>
          </a:prstGeom>
          <a:solidFill>
            <a:srgbClr val="CCCCCC">
              <a:alpha val="95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794028" y="2959060"/>
            <a:ext cx="3182183" cy="397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Aumenta Dimensione</a:t>
            </a:r>
            <a:endParaRPr lang="en-US" sz="2500" dirty="0"/>
          </a:p>
        </p:txBody>
      </p:sp>
      <p:sp>
        <p:nvSpPr>
          <p:cNvPr id="6" name="Text 4"/>
          <p:cNvSpPr/>
          <p:nvPr/>
        </p:nvSpPr>
        <p:spPr>
          <a:xfrm>
            <a:off x="794028" y="3556159"/>
            <a:ext cx="6202561" cy="1061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9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Questo pulsante </a:t>
            </a:r>
            <a:r>
              <a:rPr lang="en-US" sz="19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ingrandisce</a:t>
            </a:r>
            <a:r>
              <a:rPr lang="en-US" sz="19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il testo selezionato un passo alla volta, seguendo una scala predefinita. È ideale per enfatizzare titoli o sezioni importanti.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94028" y="4797147"/>
            <a:ext cx="6202561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9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Scorciatoia:</a:t>
            </a:r>
            <a:r>
              <a:rPr lang="en-US" sz="19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1900" dirty="0">
                <a:solidFill>
                  <a:srgbClr val="030303"/>
                </a:solidFill>
                <a:highlight>
                  <a:srgbClr val="BFBFB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Ctrl + Maiusc + &gt;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7664887" y="2959060"/>
            <a:ext cx="3182183" cy="397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Riduci Dimensione</a:t>
            </a:r>
            <a:endParaRPr lang="en-US" sz="2500" dirty="0"/>
          </a:p>
        </p:txBody>
      </p:sp>
      <p:sp>
        <p:nvSpPr>
          <p:cNvPr id="9" name="Text 7"/>
          <p:cNvSpPr/>
          <p:nvPr/>
        </p:nvSpPr>
        <p:spPr>
          <a:xfrm>
            <a:off x="7664887" y="3556159"/>
            <a:ext cx="6338530" cy="1061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9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Questo pulsante </a:t>
            </a:r>
            <a:r>
              <a:rPr lang="en-US" sz="19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riduce</a:t>
            </a:r>
            <a:r>
              <a:rPr lang="en-US" sz="19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il testo selezionato un passo alla volta. È utile per sottotitoli o per ottimizzare lo spazio senza dover inserire un valore numerico preciso.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64887" y="4797147"/>
            <a:ext cx="6338530" cy="3767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9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Scorciatoia:</a:t>
            </a:r>
            <a:r>
              <a:rPr lang="en-US" sz="19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1900" dirty="0">
                <a:solidFill>
                  <a:srgbClr val="03030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Ctrl + Maiusc + &lt;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726043" y="5577602"/>
            <a:ext cx="13269754" cy="7077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9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Entrambi i pulsanti applicano le modifiche in modo incrementale, permettendo di trovare facilmente la dimensione ideale con pochi clic o tramite scorciatoia da tastiera.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145733" y="7716917"/>
            <a:ext cx="1648658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14122837" y="7716917"/>
            <a:ext cx="361831" cy="2477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28</a:t>
            </a:r>
            <a:endParaRPr lang="en-US" sz="13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865584"/>
            <a:ext cx="6591776" cy="823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450"/>
              </a:lnSpc>
              <a:buNone/>
            </a:pPr>
            <a:r>
              <a:rPr lang="en-US" sz="51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Dimensione Carattere</a:t>
            </a:r>
            <a:endParaRPr lang="en-US" sz="5150" dirty="0"/>
          </a:p>
        </p:txBody>
      </p:sp>
      <p:sp>
        <p:nvSpPr>
          <p:cNvPr id="3" name="Text 1"/>
          <p:cNvSpPr/>
          <p:nvPr/>
        </p:nvSpPr>
        <p:spPr>
          <a:xfrm>
            <a:off x="829032" y="1842968"/>
            <a:ext cx="12972336" cy="7448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La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dimensione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del carattere è un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elemento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cruciale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per la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leggibilità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e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l'impatto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visivo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del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documento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,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facilmente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gestibile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in Word per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adattarsi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a diverse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esigenze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.</a:t>
            </a:r>
            <a:endParaRPr lang="en-US" sz="2400" dirty="0">
              <a:latin typeface="Ancizar Serif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9032" y="3346609"/>
            <a:ext cx="629126" cy="62912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25573" y="3346609"/>
            <a:ext cx="3295888" cy="4119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Menu a Discesa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1725573" y="3886914"/>
            <a:ext cx="5455920" cy="1117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Scegli tra le dimensioni più comuni (es. 8, 10, 12, 14, 18, 24, 36, 72 punti) dal menu nella scheda Home.</a:t>
            </a:r>
            <a:endParaRPr lang="en-US" sz="19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8907" y="3346609"/>
            <a:ext cx="629126" cy="62912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345448" y="3346609"/>
            <a:ext cx="3624620" cy="4119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Dimensioni Personalizzate</a:t>
            </a:r>
            <a:endParaRPr lang="en-US" sz="2550" dirty="0"/>
          </a:p>
        </p:txBody>
      </p:sp>
      <p:sp>
        <p:nvSpPr>
          <p:cNvPr id="9" name="Text 5"/>
          <p:cNvSpPr/>
          <p:nvPr/>
        </p:nvSpPr>
        <p:spPr>
          <a:xfrm>
            <a:off x="8345448" y="3886914"/>
            <a:ext cx="5455920" cy="1117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Digita direttamente qualsiasi valore numerico (es. 9,5pt o 22pt) nella casella della dimensione del carattere per maggiore precisione.</a:t>
            </a:r>
            <a:endParaRPr lang="en-US" sz="19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9032" y="5431988"/>
            <a:ext cx="629126" cy="62912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725573" y="5431988"/>
            <a:ext cx="3295888" cy="4119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Scorciatoie Tastiera</a:t>
            </a:r>
            <a:endParaRPr lang="en-US" sz="2550" dirty="0"/>
          </a:p>
        </p:txBody>
      </p:sp>
      <p:sp>
        <p:nvSpPr>
          <p:cNvPr id="12" name="Text 7"/>
          <p:cNvSpPr/>
          <p:nvPr/>
        </p:nvSpPr>
        <p:spPr>
          <a:xfrm>
            <a:off x="1725573" y="5972294"/>
            <a:ext cx="5455920" cy="1147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Aumenta o diminuisci rapidamente la dimensione con </a:t>
            </a:r>
            <a:r>
              <a:rPr lang="en-US" sz="1950" dirty="0">
                <a:solidFill>
                  <a:srgbClr val="03030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Ctrl + ]</a:t>
            </a: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e </a:t>
            </a:r>
            <a:r>
              <a:rPr lang="en-US" sz="1950" dirty="0">
                <a:solidFill>
                  <a:srgbClr val="03030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Ctrl + [</a:t>
            </a: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, o </a:t>
            </a:r>
            <a:r>
              <a:rPr lang="en-US" sz="1950" dirty="0">
                <a:solidFill>
                  <a:srgbClr val="03030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Ctrl + Maiusc + &gt;</a:t>
            </a: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e </a:t>
            </a:r>
            <a:r>
              <a:rPr lang="en-US" sz="1950" dirty="0">
                <a:solidFill>
                  <a:srgbClr val="03030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Ctrl + Maiusc + &lt;</a:t>
            </a: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.</a:t>
            </a:r>
            <a:endParaRPr lang="en-US" sz="19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48907" y="5431988"/>
            <a:ext cx="629126" cy="62912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345448" y="5431988"/>
            <a:ext cx="3295888" cy="4119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Punti Tipografici (pt)</a:t>
            </a:r>
            <a:endParaRPr lang="en-US" sz="2550" dirty="0"/>
          </a:p>
        </p:txBody>
      </p:sp>
      <p:sp>
        <p:nvSpPr>
          <p:cNvPr id="15" name="Text 9"/>
          <p:cNvSpPr/>
          <p:nvPr/>
        </p:nvSpPr>
        <p:spPr>
          <a:xfrm>
            <a:off x="8345448" y="5972294"/>
            <a:ext cx="5455920" cy="1117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Le dimensioni sono misurate in punti, dove 1 punto equivale a circa 1/72 di pollice, garantendo uniformità.</a:t>
            </a:r>
            <a:endParaRPr lang="en-US" sz="1950" dirty="0"/>
          </a:p>
        </p:txBody>
      </p:sp>
      <p:sp>
        <p:nvSpPr>
          <p:cNvPr id="16" name="Text 10"/>
          <p:cNvSpPr/>
          <p:nvPr/>
        </p:nvSpPr>
        <p:spPr>
          <a:xfrm>
            <a:off x="177641" y="7602498"/>
            <a:ext cx="2048470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7" name="Text 11"/>
          <p:cNvSpPr/>
          <p:nvPr/>
        </p:nvSpPr>
        <p:spPr>
          <a:xfrm>
            <a:off x="13972342" y="7602498"/>
            <a:ext cx="480417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29</a:t>
            </a:r>
            <a:endParaRPr lang="en-US" sz="16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2483" y="952024"/>
            <a:ext cx="6840260" cy="854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700"/>
              </a:lnSpc>
              <a:buNone/>
            </a:pPr>
            <a:r>
              <a:rPr lang="en-US" sz="53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Stili di Carattere</a:t>
            </a:r>
            <a:endParaRPr lang="en-US" sz="5350" dirty="0"/>
          </a:p>
        </p:txBody>
      </p:sp>
      <p:sp>
        <p:nvSpPr>
          <p:cNvPr id="3" name="Text 1"/>
          <p:cNvSpPr/>
          <p:nvPr/>
        </p:nvSpPr>
        <p:spPr>
          <a:xfrm>
            <a:off x="812483" y="2267664"/>
            <a:ext cx="13005435" cy="393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Gli stili di carattere permettono di enfatizzare parti del testo per migliorarne la leggibilità e l'impatto visivo.</a:t>
            </a:r>
            <a:endParaRPr lang="en-US" sz="2050" dirty="0"/>
          </a:p>
        </p:txBody>
      </p:sp>
      <p:sp>
        <p:nvSpPr>
          <p:cNvPr id="4" name="Shape 2"/>
          <p:cNvSpPr/>
          <p:nvPr/>
        </p:nvSpPr>
        <p:spPr>
          <a:xfrm>
            <a:off x="812483" y="2920008"/>
            <a:ext cx="4181594" cy="3311843"/>
          </a:xfrm>
          <a:prstGeom prst="roundRect">
            <a:avLst>
              <a:gd name="adj" fmla="val 276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blurRad="391160" algn="bl" rotWithShape="0">
              <a:srgbClr val="333333">
                <a:alpha val="10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1088827" y="3196352"/>
            <a:ext cx="783431" cy="783431"/>
          </a:xfrm>
          <a:prstGeom prst="roundRect">
            <a:avLst>
              <a:gd name="adj" fmla="val 11670569"/>
            </a:avLst>
          </a:prstGeom>
          <a:solidFill>
            <a:srgbClr val="000103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04211" y="3411736"/>
            <a:ext cx="352544" cy="35254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88827" y="4210050"/>
            <a:ext cx="3420070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Grassetto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1088827" y="4775716"/>
            <a:ext cx="3628906" cy="786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Ctrl + G - Dà maggiore incisività al testo, ideale per titoli ed enfasi</a:t>
            </a:r>
            <a:endParaRPr lang="en-US" sz="2050" dirty="0"/>
          </a:p>
        </p:txBody>
      </p:sp>
      <p:sp>
        <p:nvSpPr>
          <p:cNvPr id="9" name="Shape 6"/>
          <p:cNvSpPr/>
          <p:nvPr/>
        </p:nvSpPr>
        <p:spPr>
          <a:xfrm>
            <a:off x="5224343" y="2920008"/>
            <a:ext cx="4181594" cy="3311843"/>
          </a:xfrm>
          <a:prstGeom prst="roundRect">
            <a:avLst>
              <a:gd name="adj" fmla="val 276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blurRad="391160" algn="bl" rotWithShape="0">
              <a:srgbClr val="333333">
                <a:alpha val="10000"/>
              </a:srgbClr>
            </a:outerShdw>
          </a:effectLst>
        </p:spPr>
      </p:sp>
      <p:sp>
        <p:nvSpPr>
          <p:cNvPr id="10" name="Shape 7"/>
          <p:cNvSpPr/>
          <p:nvPr/>
        </p:nvSpPr>
        <p:spPr>
          <a:xfrm>
            <a:off x="5500688" y="3196352"/>
            <a:ext cx="783431" cy="783431"/>
          </a:xfrm>
          <a:prstGeom prst="roundRect">
            <a:avLst>
              <a:gd name="adj" fmla="val 11670569"/>
            </a:avLst>
          </a:prstGeom>
          <a:solidFill>
            <a:srgbClr val="000103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16072" y="3411736"/>
            <a:ext cx="352544" cy="35254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500688" y="4210050"/>
            <a:ext cx="3420070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Corsivo</a:t>
            </a:r>
            <a:endParaRPr lang="en-US" sz="2650" dirty="0"/>
          </a:p>
        </p:txBody>
      </p:sp>
      <p:sp>
        <p:nvSpPr>
          <p:cNvPr id="13" name="Text 9"/>
          <p:cNvSpPr/>
          <p:nvPr/>
        </p:nvSpPr>
        <p:spPr>
          <a:xfrm>
            <a:off x="5500688" y="4775716"/>
            <a:ext cx="3628906" cy="1179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Ctrl + I - Carattere inclinato per citazioni, termini stranieri o scientifici</a:t>
            </a:r>
            <a:endParaRPr lang="en-US" sz="2050" dirty="0"/>
          </a:p>
        </p:txBody>
      </p:sp>
      <p:sp>
        <p:nvSpPr>
          <p:cNvPr id="14" name="Shape 10"/>
          <p:cNvSpPr/>
          <p:nvPr/>
        </p:nvSpPr>
        <p:spPr>
          <a:xfrm>
            <a:off x="9636204" y="2920008"/>
            <a:ext cx="4181594" cy="3311843"/>
          </a:xfrm>
          <a:prstGeom prst="roundRect">
            <a:avLst>
              <a:gd name="adj" fmla="val 276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blurRad="391160" algn="bl" rotWithShape="0">
              <a:srgbClr val="333333">
                <a:alpha val="10000"/>
              </a:srgbClr>
            </a:outerShdw>
          </a:effectLst>
        </p:spPr>
      </p:sp>
      <p:sp>
        <p:nvSpPr>
          <p:cNvPr id="15" name="Shape 11"/>
          <p:cNvSpPr/>
          <p:nvPr/>
        </p:nvSpPr>
        <p:spPr>
          <a:xfrm>
            <a:off x="9912548" y="3196352"/>
            <a:ext cx="783431" cy="783431"/>
          </a:xfrm>
          <a:prstGeom prst="roundRect">
            <a:avLst>
              <a:gd name="adj" fmla="val 11670569"/>
            </a:avLst>
          </a:prstGeom>
          <a:solidFill>
            <a:srgbClr val="000103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27933" y="3411736"/>
            <a:ext cx="352544" cy="352544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912548" y="4210050"/>
            <a:ext cx="3420070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Sottolineato</a:t>
            </a:r>
            <a:endParaRPr lang="en-US" sz="2650" dirty="0"/>
          </a:p>
        </p:txBody>
      </p:sp>
      <p:sp>
        <p:nvSpPr>
          <p:cNvPr id="18" name="Text 13"/>
          <p:cNvSpPr/>
          <p:nvPr/>
        </p:nvSpPr>
        <p:spPr>
          <a:xfrm>
            <a:off x="9912548" y="4775716"/>
            <a:ext cx="3628906" cy="786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Ctrl + S - Linea sotto il testo per evidenziare parti importanti</a:t>
            </a:r>
            <a:endParaRPr lang="en-US" sz="2050" dirty="0"/>
          </a:p>
        </p:txBody>
      </p:sp>
      <p:sp>
        <p:nvSpPr>
          <p:cNvPr id="19" name="Text 14"/>
          <p:cNvSpPr/>
          <p:nvPr/>
        </p:nvSpPr>
        <p:spPr>
          <a:xfrm>
            <a:off x="812483" y="6490930"/>
            <a:ext cx="13005435" cy="786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È possibile combinare più stili contemporaneamente per ottenere effetti come </a:t>
            </a:r>
            <a:r>
              <a:rPr lang="en-US" sz="2050" b="1" i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grassetto corsivo</a:t>
            </a: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o </a:t>
            </a:r>
            <a:r>
              <a:rPr lang="en-US" sz="2050" b="1" u="sng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grassetto sottolineato</a:t>
            </a: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.</a:t>
            </a:r>
            <a:endParaRPr lang="en-US" sz="2050" dirty="0"/>
          </a:p>
        </p:txBody>
      </p:sp>
      <p:sp>
        <p:nvSpPr>
          <p:cNvPr id="20" name="Text 15"/>
          <p:cNvSpPr/>
          <p:nvPr/>
        </p:nvSpPr>
        <p:spPr>
          <a:xfrm>
            <a:off x="174069" y="7612380"/>
            <a:ext cx="1992987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550" dirty="0"/>
          </a:p>
        </p:txBody>
      </p:sp>
      <p:sp>
        <p:nvSpPr>
          <p:cNvPr id="21" name="Text 16"/>
          <p:cNvSpPr/>
          <p:nvPr/>
        </p:nvSpPr>
        <p:spPr>
          <a:xfrm>
            <a:off x="13999845" y="7612380"/>
            <a:ext cx="456486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30</a:t>
            </a:r>
            <a:endParaRPr lang="en-US" sz="155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8563" y="2495669"/>
            <a:ext cx="4857155" cy="323814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981432" y="619006"/>
            <a:ext cx="6591776" cy="823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450"/>
              </a:lnSpc>
              <a:buNone/>
            </a:pPr>
            <a:r>
              <a:rPr lang="en-US" sz="51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Apice e Pedice</a:t>
            </a:r>
            <a:endParaRPr lang="en-US" sz="5150" dirty="0"/>
          </a:p>
        </p:txBody>
      </p:sp>
      <p:sp>
        <p:nvSpPr>
          <p:cNvPr id="5" name="Text 1"/>
          <p:cNvSpPr/>
          <p:nvPr/>
        </p:nvSpPr>
        <p:spPr>
          <a:xfrm>
            <a:off x="829032" y="1748552"/>
            <a:ext cx="7485936" cy="7448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Gli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effetti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apice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e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pedice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sono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particolarmente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utili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per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formule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matematiche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e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chimiche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.</a:t>
            </a:r>
            <a:endParaRPr lang="en-US" sz="2800" dirty="0">
              <a:latin typeface="Ancizar Serif"/>
            </a:endParaRPr>
          </a:p>
        </p:txBody>
      </p:sp>
      <p:sp>
        <p:nvSpPr>
          <p:cNvPr id="6" name="Text 2"/>
          <p:cNvSpPr/>
          <p:nvPr/>
        </p:nvSpPr>
        <p:spPr>
          <a:xfrm>
            <a:off x="829032" y="3664148"/>
            <a:ext cx="3295888" cy="4119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Apice</a:t>
            </a:r>
            <a:endParaRPr lang="en-US" sz="2550" dirty="0"/>
          </a:p>
        </p:txBody>
      </p:sp>
      <p:sp>
        <p:nvSpPr>
          <p:cNvPr id="7" name="Text 3"/>
          <p:cNvSpPr/>
          <p:nvPr/>
        </p:nvSpPr>
        <p:spPr>
          <a:xfrm>
            <a:off x="829032" y="4289941"/>
            <a:ext cx="3436025" cy="1489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Il testo viene posizionato più in alto e ridotto di dimensione. Utile per esponenti matematici come x² o note a piè di pagina¹.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829032" y="5972175"/>
            <a:ext cx="3436025" cy="7448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Pulsante:</a:t>
            </a: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X² nel gruppo Carattere</a:t>
            </a:r>
            <a:endParaRPr lang="en-US" sz="1950" dirty="0"/>
          </a:p>
        </p:txBody>
      </p:sp>
      <p:sp>
        <p:nvSpPr>
          <p:cNvPr id="9" name="Text 5"/>
          <p:cNvSpPr/>
          <p:nvPr/>
        </p:nvSpPr>
        <p:spPr>
          <a:xfrm>
            <a:off x="4886563" y="3664148"/>
            <a:ext cx="3295888" cy="4119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Pedice</a:t>
            </a:r>
            <a:endParaRPr lang="en-US" sz="2550" dirty="0"/>
          </a:p>
        </p:txBody>
      </p:sp>
      <p:sp>
        <p:nvSpPr>
          <p:cNvPr id="10" name="Text 6"/>
          <p:cNvSpPr/>
          <p:nvPr/>
        </p:nvSpPr>
        <p:spPr>
          <a:xfrm>
            <a:off x="4886563" y="4289941"/>
            <a:ext cx="3436025" cy="1489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Il testo viene posizionato più in basso e ridotto di dimensione. Essenziale per formule chimiche come H₂O o CO₂.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4886563" y="5972175"/>
            <a:ext cx="3436025" cy="7448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Pulsante:</a:t>
            </a: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X₂ nel gruppo Carattere</a:t>
            </a:r>
            <a:endParaRPr lang="en-US" sz="1950" dirty="0"/>
          </a:p>
        </p:txBody>
      </p:sp>
      <p:sp>
        <p:nvSpPr>
          <p:cNvPr id="12" name="Text 8"/>
          <p:cNvSpPr/>
          <p:nvPr/>
        </p:nvSpPr>
        <p:spPr>
          <a:xfrm>
            <a:off x="177641" y="7602498"/>
            <a:ext cx="2048470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8485942" y="7602498"/>
            <a:ext cx="480417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31</a:t>
            </a:r>
            <a:endParaRPr lang="en-US" sz="16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29032" y="1125974"/>
            <a:ext cx="6979563" cy="872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850"/>
              </a:lnSpc>
              <a:buNone/>
            </a:pPr>
            <a:r>
              <a:rPr lang="en-US" sz="54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Colore del Testo</a:t>
            </a:r>
            <a:endParaRPr lang="en-US" sz="5450" dirty="0"/>
          </a:p>
        </p:txBody>
      </p:sp>
      <p:sp>
        <p:nvSpPr>
          <p:cNvPr id="5" name="Text 1"/>
          <p:cNvSpPr/>
          <p:nvPr/>
        </p:nvSpPr>
        <p:spPr>
          <a:xfrm>
            <a:off x="829032" y="2358033"/>
            <a:ext cx="7485936" cy="809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L'applicazione di colori al testo permette di creare documenti più vivaci e di evidenziare informazioni importanti.</a:t>
            </a:r>
            <a:endParaRPr lang="en-US" sz="2050" dirty="0"/>
          </a:p>
        </p:txBody>
      </p:sp>
      <p:sp>
        <p:nvSpPr>
          <p:cNvPr id="6" name="Shape 2"/>
          <p:cNvSpPr/>
          <p:nvPr/>
        </p:nvSpPr>
        <p:spPr>
          <a:xfrm>
            <a:off x="829032" y="3437692"/>
            <a:ext cx="2335411" cy="3665815"/>
          </a:xfrm>
          <a:prstGeom prst="roundRect">
            <a:avLst>
              <a:gd name="adj" fmla="val 392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8D4D4"/>
            </a:solidFill>
            <a:prstDash val="solid"/>
          </a:ln>
          <a:effectLst>
            <a:outerShdw blurRad="398780" algn="bl" rotWithShape="0">
              <a:srgbClr val="333333">
                <a:alpha val="10000"/>
              </a:srgbClr>
            </a:outerShdw>
          </a:effectLst>
        </p:spPr>
      </p:sp>
      <p:sp>
        <p:nvSpPr>
          <p:cNvPr id="7" name="Text 3"/>
          <p:cNvSpPr/>
          <p:nvPr/>
        </p:nvSpPr>
        <p:spPr>
          <a:xfrm>
            <a:off x="1125974" y="3734633"/>
            <a:ext cx="1741527" cy="8722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Colore Carattere</a:t>
            </a:r>
            <a:endParaRPr lang="en-US" sz="2700" dirty="0"/>
          </a:p>
        </p:txBody>
      </p:sp>
      <p:sp>
        <p:nvSpPr>
          <p:cNvPr id="8" name="Text 4"/>
          <p:cNvSpPr/>
          <p:nvPr/>
        </p:nvSpPr>
        <p:spPr>
          <a:xfrm>
            <a:off x="1125974" y="4750713"/>
            <a:ext cx="1741527" cy="2024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Modifica il colore del testo selezionato scegliendo dalla tavolozza</a:t>
            </a:r>
            <a:endParaRPr lang="en-US" sz="2050" dirty="0"/>
          </a:p>
        </p:txBody>
      </p:sp>
      <p:sp>
        <p:nvSpPr>
          <p:cNvPr id="9" name="Shape 5"/>
          <p:cNvSpPr/>
          <p:nvPr/>
        </p:nvSpPr>
        <p:spPr>
          <a:xfrm>
            <a:off x="3404235" y="3437692"/>
            <a:ext cx="2335411" cy="3665815"/>
          </a:xfrm>
          <a:prstGeom prst="roundRect">
            <a:avLst>
              <a:gd name="adj" fmla="val 392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8D4D4"/>
            </a:solidFill>
            <a:prstDash val="solid"/>
          </a:ln>
          <a:effectLst>
            <a:outerShdw blurRad="398780" algn="bl" rotWithShape="0">
              <a:srgbClr val="333333">
                <a:alpha val="10000"/>
              </a:srgbClr>
            </a:outerShdw>
          </a:effectLst>
        </p:spPr>
      </p:sp>
      <p:sp>
        <p:nvSpPr>
          <p:cNvPr id="10" name="Text 6"/>
          <p:cNvSpPr/>
          <p:nvPr/>
        </p:nvSpPr>
        <p:spPr>
          <a:xfrm>
            <a:off x="3701177" y="3734633"/>
            <a:ext cx="1741527" cy="8722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Evidenziatore</a:t>
            </a:r>
            <a:endParaRPr lang="en-US" sz="2700" dirty="0"/>
          </a:p>
        </p:txBody>
      </p:sp>
      <p:sp>
        <p:nvSpPr>
          <p:cNvPr id="11" name="Text 7"/>
          <p:cNvSpPr/>
          <p:nvPr/>
        </p:nvSpPr>
        <p:spPr>
          <a:xfrm>
            <a:off x="3701177" y="4750713"/>
            <a:ext cx="1741527" cy="2024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Applica uno sfondo colorato dietro il testo come un evidenziatore</a:t>
            </a:r>
            <a:endParaRPr lang="en-US" sz="2050" dirty="0"/>
          </a:p>
        </p:txBody>
      </p:sp>
      <p:sp>
        <p:nvSpPr>
          <p:cNvPr id="12" name="Shape 8"/>
          <p:cNvSpPr/>
          <p:nvPr/>
        </p:nvSpPr>
        <p:spPr>
          <a:xfrm>
            <a:off x="5979438" y="3437692"/>
            <a:ext cx="2335530" cy="3665815"/>
          </a:xfrm>
          <a:prstGeom prst="roundRect">
            <a:avLst>
              <a:gd name="adj" fmla="val 392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8D4D4"/>
            </a:solidFill>
            <a:prstDash val="solid"/>
          </a:ln>
          <a:effectLst>
            <a:outerShdw blurRad="398780" algn="bl" rotWithShape="0">
              <a:srgbClr val="333333">
                <a:alpha val="10000"/>
              </a:srgbClr>
            </a:outerShdw>
          </a:effectLst>
        </p:spPr>
      </p:sp>
      <p:sp>
        <p:nvSpPr>
          <p:cNvPr id="13" name="Text 9"/>
          <p:cNvSpPr/>
          <p:nvPr/>
        </p:nvSpPr>
        <p:spPr>
          <a:xfrm>
            <a:off x="6276380" y="3734633"/>
            <a:ext cx="1741646" cy="13083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Colori Personalizzati</a:t>
            </a:r>
            <a:endParaRPr lang="en-US" sz="2700" dirty="0"/>
          </a:p>
        </p:txBody>
      </p:sp>
      <p:sp>
        <p:nvSpPr>
          <p:cNvPr id="14" name="Text 10"/>
          <p:cNvSpPr/>
          <p:nvPr/>
        </p:nvSpPr>
        <p:spPr>
          <a:xfrm>
            <a:off x="6276380" y="5186839"/>
            <a:ext cx="1741646" cy="1619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Accesso a milioni di colori tramite "Altri colori"</a:t>
            </a:r>
            <a:endParaRPr lang="en-US" sz="2050" dirty="0"/>
          </a:p>
        </p:txBody>
      </p:sp>
      <p:sp>
        <p:nvSpPr>
          <p:cNvPr id="15" name="Text 11"/>
          <p:cNvSpPr/>
          <p:nvPr/>
        </p:nvSpPr>
        <p:spPr>
          <a:xfrm>
            <a:off x="177641" y="7598331"/>
            <a:ext cx="203382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8500586" y="7598331"/>
            <a:ext cx="465773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32</a:t>
            </a:r>
            <a:endParaRPr lang="en-US" sz="1600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67E909AB-EB00-EDFF-C7EF-563E7850D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4282" y="76200"/>
            <a:ext cx="5415642" cy="552994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1011912"/>
            <a:ext cx="7367349" cy="920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250"/>
              </a:lnSpc>
              <a:buNone/>
            </a:pPr>
            <a:r>
              <a:rPr lang="en-US" sz="58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Maiuscole e Minuscole</a:t>
            </a:r>
            <a:endParaRPr lang="en-US" sz="5800" dirty="0"/>
          </a:p>
        </p:txBody>
      </p:sp>
      <p:sp>
        <p:nvSpPr>
          <p:cNvPr id="3" name="Text 1"/>
          <p:cNvSpPr/>
          <p:nvPr/>
        </p:nvSpPr>
        <p:spPr>
          <a:xfrm>
            <a:off x="829032" y="2467213"/>
            <a:ext cx="12972336" cy="438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Il comando Maiuscole/Minuscole permette di modificare rapidamente il formato del testo senza riscriverlo.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829032" y="3206710"/>
            <a:ext cx="4145994" cy="2091333"/>
          </a:xfrm>
          <a:prstGeom prst="roundRect">
            <a:avLst>
              <a:gd name="adj" fmla="val 437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blurRad="421640" algn="bl" rotWithShape="0">
              <a:srgbClr val="333333">
                <a:alpha val="10000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1125498" y="3503176"/>
            <a:ext cx="3553063" cy="460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Normale</a:t>
            </a:r>
            <a:endParaRPr lang="en-US" sz="2900" dirty="0"/>
          </a:p>
        </p:txBody>
      </p:sp>
      <p:sp>
        <p:nvSpPr>
          <p:cNvPr id="6" name="Text 4"/>
          <p:cNvSpPr/>
          <p:nvPr/>
        </p:nvSpPr>
        <p:spPr>
          <a:xfrm>
            <a:off x="1125498" y="4123849"/>
            <a:ext cx="3553063" cy="877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Testo come digitato originariamente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5242203" y="3206710"/>
            <a:ext cx="4145994" cy="2091333"/>
          </a:xfrm>
          <a:prstGeom prst="roundRect">
            <a:avLst>
              <a:gd name="adj" fmla="val 437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blurRad="421640" algn="bl" rotWithShape="0">
              <a:srgbClr val="333333">
                <a:alpha val="10000"/>
              </a:srgbClr>
            </a:outerShdw>
          </a:effectLst>
        </p:spPr>
      </p:sp>
      <p:sp>
        <p:nvSpPr>
          <p:cNvPr id="8" name="Text 6"/>
          <p:cNvSpPr/>
          <p:nvPr/>
        </p:nvSpPr>
        <p:spPr>
          <a:xfrm>
            <a:off x="5538668" y="3503176"/>
            <a:ext cx="3553063" cy="460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tutto minuscole</a:t>
            </a:r>
            <a:endParaRPr lang="en-US" sz="2900" dirty="0"/>
          </a:p>
        </p:txBody>
      </p:sp>
      <p:sp>
        <p:nvSpPr>
          <p:cNvPr id="9" name="Text 7"/>
          <p:cNvSpPr/>
          <p:nvPr/>
        </p:nvSpPr>
        <p:spPr>
          <a:xfrm>
            <a:off x="5538668" y="4123849"/>
            <a:ext cx="3553063" cy="438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Converte tutto in minuscolo</a:t>
            </a:r>
            <a:endParaRPr lang="en-US" sz="2200" dirty="0"/>
          </a:p>
        </p:txBody>
      </p:sp>
      <p:sp>
        <p:nvSpPr>
          <p:cNvPr id="10" name="Shape 8"/>
          <p:cNvSpPr/>
          <p:nvPr/>
        </p:nvSpPr>
        <p:spPr>
          <a:xfrm>
            <a:off x="9655373" y="3206710"/>
            <a:ext cx="4145994" cy="2091333"/>
          </a:xfrm>
          <a:prstGeom prst="roundRect">
            <a:avLst>
              <a:gd name="adj" fmla="val 437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blurRad="421640" algn="bl" rotWithShape="0">
              <a:srgbClr val="333333">
                <a:alpha val="10000"/>
              </a:srgbClr>
            </a:outerShdw>
          </a:effectLst>
        </p:spPr>
      </p:sp>
      <p:sp>
        <p:nvSpPr>
          <p:cNvPr id="11" name="Text 9"/>
          <p:cNvSpPr/>
          <p:nvPr/>
        </p:nvSpPr>
        <p:spPr>
          <a:xfrm>
            <a:off x="9951839" y="3503176"/>
            <a:ext cx="3553063" cy="460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TUTTO MAIUSCOLE</a:t>
            </a:r>
            <a:endParaRPr lang="en-US" sz="2900" dirty="0"/>
          </a:p>
        </p:txBody>
      </p:sp>
      <p:sp>
        <p:nvSpPr>
          <p:cNvPr id="12" name="Text 10"/>
          <p:cNvSpPr/>
          <p:nvPr/>
        </p:nvSpPr>
        <p:spPr>
          <a:xfrm>
            <a:off x="9951839" y="4123849"/>
            <a:ext cx="3553063" cy="438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Converte tutto in maiuscolo</a:t>
            </a:r>
            <a:endParaRPr lang="en-US" sz="2200" dirty="0"/>
          </a:p>
        </p:txBody>
      </p:sp>
      <p:sp>
        <p:nvSpPr>
          <p:cNvPr id="13" name="Shape 11"/>
          <p:cNvSpPr/>
          <p:nvPr/>
        </p:nvSpPr>
        <p:spPr>
          <a:xfrm>
            <a:off x="829032" y="5565219"/>
            <a:ext cx="6352580" cy="1652468"/>
          </a:xfrm>
          <a:prstGeom prst="roundRect">
            <a:avLst>
              <a:gd name="adj" fmla="val 553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blurRad="421640" algn="bl" rotWithShape="0">
              <a:srgbClr val="333333">
                <a:alpha val="10000"/>
              </a:srgbClr>
            </a:outerShdw>
          </a:effectLst>
        </p:spPr>
      </p:sp>
      <p:sp>
        <p:nvSpPr>
          <p:cNvPr id="14" name="Text 12"/>
          <p:cNvSpPr/>
          <p:nvPr/>
        </p:nvSpPr>
        <p:spPr>
          <a:xfrm>
            <a:off x="1125498" y="5861685"/>
            <a:ext cx="3683675" cy="460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Tutte Iniziali Maiuscole</a:t>
            </a:r>
            <a:endParaRPr lang="en-US" sz="2900" dirty="0"/>
          </a:p>
        </p:txBody>
      </p:sp>
      <p:sp>
        <p:nvSpPr>
          <p:cNvPr id="15" name="Text 13"/>
          <p:cNvSpPr/>
          <p:nvPr/>
        </p:nvSpPr>
        <p:spPr>
          <a:xfrm>
            <a:off x="1125498" y="6482358"/>
            <a:ext cx="5759648" cy="438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Prima lettera di ogni parola maiuscola</a:t>
            </a:r>
            <a:endParaRPr lang="en-US" sz="2200" dirty="0"/>
          </a:p>
        </p:txBody>
      </p:sp>
      <p:sp>
        <p:nvSpPr>
          <p:cNvPr id="16" name="Shape 14"/>
          <p:cNvSpPr/>
          <p:nvPr/>
        </p:nvSpPr>
        <p:spPr>
          <a:xfrm>
            <a:off x="7448788" y="5565219"/>
            <a:ext cx="6352580" cy="1652468"/>
          </a:xfrm>
          <a:prstGeom prst="roundRect">
            <a:avLst>
              <a:gd name="adj" fmla="val 553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blurRad="421640" algn="bl" rotWithShape="0">
              <a:srgbClr val="333333">
                <a:alpha val="10000"/>
              </a:srgbClr>
            </a:outerShdw>
          </a:effectLst>
        </p:spPr>
      </p:sp>
      <p:sp>
        <p:nvSpPr>
          <p:cNvPr id="17" name="Text 15"/>
          <p:cNvSpPr/>
          <p:nvPr/>
        </p:nvSpPr>
        <p:spPr>
          <a:xfrm>
            <a:off x="7745254" y="5861685"/>
            <a:ext cx="3683675" cy="460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INVERTI</a:t>
            </a:r>
            <a:endParaRPr lang="en-US" sz="2900" dirty="0"/>
          </a:p>
        </p:txBody>
      </p:sp>
      <p:sp>
        <p:nvSpPr>
          <p:cNvPr id="18" name="Text 16"/>
          <p:cNvSpPr/>
          <p:nvPr/>
        </p:nvSpPr>
        <p:spPr>
          <a:xfrm>
            <a:off x="7745254" y="6482358"/>
            <a:ext cx="5759648" cy="438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Scambia maiuscole con minuscole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177641" y="7594163"/>
            <a:ext cx="2020729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4000083" y="7594163"/>
            <a:ext cx="4526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33</a:t>
            </a:r>
            <a:endParaRPr lang="en-US" sz="16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4272" y="461963"/>
            <a:ext cx="6591776" cy="823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450"/>
              </a:lnSpc>
              <a:buNone/>
            </a:pPr>
            <a:r>
              <a:rPr lang="en-US" sz="51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Cos'è la Sillabazione?</a:t>
            </a:r>
            <a:endParaRPr lang="en-US" sz="5150" dirty="0"/>
          </a:p>
        </p:txBody>
      </p:sp>
      <p:sp>
        <p:nvSpPr>
          <p:cNvPr id="3" name="Text 1"/>
          <p:cNvSpPr/>
          <p:nvPr/>
        </p:nvSpPr>
        <p:spPr>
          <a:xfrm>
            <a:off x="813792" y="1500851"/>
            <a:ext cx="12972336" cy="11172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La </a:t>
            </a:r>
            <a:r>
              <a:rPr lang="en-US" sz="2400" b="1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sillabazione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è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un'impostazione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di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formattazione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in Word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che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gestisce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la </a:t>
            </a:r>
            <a:r>
              <a:rPr lang="en-US" sz="2400" b="1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divisione</a:t>
            </a:r>
            <a:r>
              <a:rPr lang="en-US" sz="2400" b="1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b="1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automatica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delle parole alla fine di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una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riga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,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inserendo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un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trattino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.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Questo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aiuta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a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migliorare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l'aspetto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estetico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del testo,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specialmente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con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l'allineamento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giustificato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,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riducendo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gli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spazi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bianchi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irregolari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tra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le parole.</a:t>
            </a:r>
            <a:endParaRPr lang="en-US" sz="2400">
              <a:latin typeface="Ancizar Serif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Text 2"/>
          <p:cNvSpPr/>
          <p:nvPr/>
        </p:nvSpPr>
        <p:spPr>
          <a:xfrm>
            <a:off x="829032" y="3879771"/>
            <a:ext cx="3295888" cy="4119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0001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Senza Sillabazione</a:t>
            </a:r>
            <a:endParaRPr lang="en-US" sz="2550" b="1" dirty="0">
              <a:latin typeface="Ancizar Serif"/>
            </a:endParaRPr>
          </a:p>
        </p:txBody>
      </p:sp>
      <p:sp>
        <p:nvSpPr>
          <p:cNvPr id="5" name="Text 3"/>
          <p:cNvSpPr/>
          <p:nvPr/>
        </p:nvSpPr>
        <p:spPr>
          <a:xfrm>
            <a:off x="829032" y="4293292"/>
            <a:ext cx="6179225" cy="1862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Quando la sillabazione è disattivata, Word sposta </a:t>
            </a:r>
            <a:r>
              <a:rPr lang="en-US" sz="2400" b="1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intere parole alla riga successiva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se non ci stanno, creando spesso ampi spazi vuoti tra le parole per giustificare il testo. Questo può rendere il paragrafo visivamente disomogeneo e difficile da leggere, soprattutto in colonne strette.</a:t>
            </a:r>
            <a:endParaRPr lang="en-US" sz="2400" dirty="0">
              <a:latin typeface="Ancizar Serif"/>
            </a:endParaRPr>
          </a:p>
        </p:txBody>
      </p:sp>
      <p:sp>
        <p:nvSpPr>
          <p:cNvPr id="6" name="Text 4"/>
          <p:cNvSpPr/>
          <p:nvPr/>
        </p:nvSpPr>
        <p:spPr>
          <a:xfrm>
            <a:off x="7629763" y="3879771"/>
            <a:ext cx="3295888" cy="4119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0001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Con Sillabazione</a:t>
            </a:r>
            <a:endParaRPr lang="en-US" sz="2550" b="1" dirty="0">
              <a:latin typeface="Ancizar Serif"/>
            </a:endParaRPr>
          </a:p>
        </p:txBody>
      </p:sp>
      <p:sp>
        <p:nvSpPr>
          <p:cNvPr id="7" name="Text 5"/>
          <p:cNvSpPr/>
          <p:nvPr/>
        </p:nvSpPr>
        <p:spPr>
          <a:xfrm>
            <a:off x="7629763" y="4505563"/>
            <a:ext cx="6179225" cy="1862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20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Attivando la sillabazione, Word può dividere parole lunghe (es. "docu-mento", "presen-tazione") in due parti, con un trattino. Questo permette di distribuire il testo in modo più uniforme, minimizzando gli spazi irregolari e offrendo un aspetto più pulito e professionale al documento.</a:t>
            </a:r>
            <a:endParaRPr lang="en-US" sz="2000">
              <a:latin typeface="Ancizar Serif"/>
              <a:ea typeface="Calibri"/>
              <a:cs typeface="Calibri"/>
            </a:endParaRPr>
          </a:p>
        </p:txBody>
      </p:sp>
      <p:sp>
        <p:nvSpPr>
          <p:cNvPr id="8" name="Text 6"/>
          <p:cNvSpPr/>
          <p:nvPr/>
        </p:nvSpPr>
        <p:spPr>
          <a:xfrm>
            <a:off x="829032" y="6800850"/>
            <a:ext cx="12972336" cy="372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177641" y="7602498"/>
            <a:ext cx="2048470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3972342" y="7602498"/>
            <a:ext cx="480417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34</a:t>
            </a:r>
            <a:endParaRPr lang="en-US" sz="16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018" y="1704618"/>
            <a:ext cx="4820364" cy="482036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15432" y="975836"/>
            <a:ext cx="6979563" cy="872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850"/>
              </a:lnSpc>
              <a:buNone/>
            </a:pPr>
            <a:r>
              <a:rPr lang="en-US" sz="54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Sillabazione</a:t>
            </a:r>
            <a:endParaRPr lang="en-US" sz="5450" dirty="0"/>
          </a:p>
        </p:txBody>
      </p:sp>
      <p:sp>
        <p:nvSpPr>
          <p:cNvPr id="5" name="Text 1"/>
          <p:cNvSpPr/>
          <p:nvPr/>
        </p:nvSpPr>
        <p:spPr>
          <a:xfrm>
            <a:off x="6315432" y="2207895"/>
            <a:ext cx="7485936" cy="809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La sillabazione automatica migliora l'aspetto del testo giustificato evitando spazi vuoti eccessivi tra le parole.</a:t>
            </a:r>
            <a:endParaRPr lang="en-US" sz="2050" dirty="0"/>
          </a:p>
        </p:txBody>
      </p:sp>
      <p:sp>
        <p:nvSpPr>
          <p:cNvPr id="6" name="Shape 2"/>
          <p:cNvSpPr/>
          <p:nvPr/>
        </p:nvSpPr>
        <p:spPr>
          <a:xfrm>
            <a:off x="6123623" y="3287554"/>
            <a:ext cx="2987873" cy="3966091"/>
          </a:xfrm>
          <a:prstGeom prst="roundRect">
            <a:avLst>
              <a:gd name="adj" fmla="val 306"/>
            </a:avLst>
          </a:prstGeom>
          <a:solidFill>
            <a:srgbClr val="CCCCCC">
              <a:alpha val="95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6390084" y="3527346"/>
            <a:ext cx="2454950" cy="436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Quando Usarla</a:t>
            </a:r>
            <a:endParaRPr lang="en-US" sz="2700" dirty="0"/>
          </a:p>
        </p:txBody>
      </p:sp>
      <p:sp>
        <p:nvSpPr>
          <p:cNvPr id="8" name="Text 4"/>
          <p:cNvSpPr/>
          <p:nvPr/>
        </p:nvSpPr>
        <p:spPr>
          <a:xfrm>
            <a:off x="6390084" y="4203263"/>
            <a:ext cx="2454950" cy="2681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Testo giustificato</a:t>
            </a:r>
            <a:endParaRPr lang="en-US" sz="2050" dirty="0"/>
          </a:p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Colonne strette</a:t>
            </a:r>
            <a:endParaRPr lang="en-US" sz="2050" dirty="0"/>
          </a:p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Layout tipo giornale</a:t>
            </a:r>
            <a:endParaRPr lang="en-US" sz="2050" dirty="0"/>
          </a:p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Documenti professionali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9577387" y="3527346"/>
            <a:ext cx="3489722" cy="436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Opzioni Disponibili</a:t>
            </a:r>
            <a:endParaRPr lang="en-US" sz="2700" dirty="0"/>
          </a:p>
        </p:txBody>
      </p:sp>
      <p:sp>
        <p:nvSpPr>
          <p:cNvPr id="10" name="Text 6"/>
          <p:cNvSpPr/>
          <p:nvPr/>
        </p:nvSpPr>
        <p:spPr>
          <a:xfrm>
            <a:off x="9577387" y="4203263"/>
            <a:ext cx="4231481" cy="28345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Nella scheda Layout → Sillabazione, è possibile scegliere tra sillabazione automatica o manuale. Le opzioni avanzate permettono di controllare l'area di sillabazione e il numero massimo di righe consecutive sillabate.</a:t>
            </a:r>
            <a:endParaRPr lang="en-US" sz="2050" dirty="0"/>
          </a:p>
        </p:txBody>
      </p:sp>
      <p:sp>
        <p:nvSpPr>
          <p:cNvPr id="11" name="Text 7"/>
          <p:cNvSpPr/>
          <p:nvPr/>
        </p:nvSpPr>
        <p:spPr>
          <a:xfrm>
            <a:off x="5664041" y="7598331"/>
            <a:ext cx="203382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13986986" y="7598331"/>
            <a:ext cx="465773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35</a:t>
            </a:r>
            <a:endParaRPr lang="en-US" sz="1600" dirty="0"/>
          </a:p>
        </p:txBody>
      </p:sp>
      <p:pic>
        <p:nvPicPr>
          <p:cNvPr id="13" name="Immagine 12" descr="Immagine che contiene testo, schermata, schermo, numero&#10;&#10;Il contenuto generato dall&amp;#39;IA potrebbe non essere corretto.">
            <a:extLst>
              <a:ext uri="{FF2B5EF4-FFF2-40B4-BE49-F238E27FC236}">
                <a16:creationId xmlns:a16="http://schemas.microsoft.com/office/drawing/2014/main" id="{92F39F3F-BBAA-0E1C-6EC6-5E34BBE91F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1" y="270102"/>
            <a:ext cx="5489121" cy="603204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8144232" y="1177290"/>
            <a:ext cx="1283375" cy="333613"/>
          </a:xfrm>
          <a:prstGeom prst="roundRect">
            <a:avLst>
              <a:gd name="adj" fmla="val 2741"/>
            </a:avLst>
          </a:prstGeom>
          <a:noFill/>
          <a:ln w="7620">
            <a:solidFill>
              <a:srgbClr val="000103"/>
            </a:solidFill>
            <a:prstDash val="solid"/>
          </a:ln>
        </p:spPr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7224" y="1267063"/>
            <a:ext cx="153948" cy="15394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498086" y="1242536"/>
            <a:ext cx="806529" cy="203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CAPITOLO 1</a:t>
            </a:r>
            <a:endParaRPr lang="en-US" sz="1200" dirty="0"/>
          </a:p>
        </p:txBody>
      </p:sp>
      <p:sp>
        <p:nvSpPr>
          <p:cNvPr id="7" name="Text 2"/>
          <p:cNvSpPr/>
          <p:nvPr/>
        </p:nvSpPr>
        <p:spPr>
          <a:xfrm>
            <a:off x="8144232" y="1560909"/>
            <a:ext cx="5295543" cy="63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Utilizzo dell'Applicazione</a:t>
            </a:r>
            <a:endParaRPr lang="en-US" sz="3950" dirty="0"/>
          </a:p>
        </p:txBody>
      </p:sp>
      <p:sp>
        <p:nvSpPr>
          <p:cNvPr id="8" name="Shape 3"/>
          <p:cNvSpPr/>
          <p:nvPr/>
        </p:nvSpPr>
        <p:spPr>
          <a:xfrm>
            <a:off x="8144232" y="2378631"/>
            <a:ext cx="5657136" cy="1074658"/>
          </a:xfrm>
          <a:prstGeom prst="roundRect">
            <a:avLst>
              <a:gd name="adj" fmla="val 85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8D4D4"/>
            </a:solidFill>
            <a:prstDash val="solid"/>
          </a:ln>
          <a:effectLst>
            <a:outerShdw blurRad="288290" algn="bl" rotWithShape="0">
              <a:srgbClr val="333333">
                <a:alpha val="10000"/>
              </a:srgbClr>
            </a:outerShdw>
          </a:effectLst>
        </p:spPr>
      </p:sp>
      <p:sp>
        <p:nvSpPr>
          <p:cNvPr id="9" name="Text 4"/>
          <p:cNvSpPr/>
          <p:nvPr/>
        </p:nvSpPr>
        <p:spPr>
          <a:xfrm>
            <a:off x="8359497" y="2593896"/>
            <a:ext cx="2520315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Avvio del Programma</a:t>
            </a:r>
            <a:endParaRPr lang="en-US" sz="1950" dirty="0"/>
          </a:p>
        </p:txBody>
      </p:sp>
      <p:sp>
        <p:nvSpPr>
          <p:cNvPr id="10" name="Text 5"/>
          <p:cNvSpPr/>
          <p:nvPr/>
        </p:nvSpPr>
        <p:spPr>
          <a:xfrm>
            <a:off x="8359497" y="2983944"/>
            <a:ext cx="522660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Cliccare su Start e selezionare Word dall'elenco dei programmi</a:t>
            </a:r>
            <a:endParaRPr lang="en-US" sz="1500" dirty="0"/>
          </a:p>
        </p:txBody>
      </p:sp>
      <p:sp>
        <p:nvSpPr>
          <p:cNvPr id="11" name="Shape 6"/>
          <p:cNvSpPr/>
          <p:nvPr/>
        </p:nvSpPr>
        <p:spPr>
          <a:xfrm>
            <a:off x="8144232" y="3578304"/>
            <a:ext cx="5657136" cy="1074658"/>
          </a:xfrm>
          <a:prstGeom prst="roundRect">
            <a:avLst>
              <a:gd name="adj" fmla="val 85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8D4D4"/>
            </a:solidFill>
            <a:prstDash val="solid"/>
          </a:ln>
          <a:effectLst>
            <a:outerShdw blurRad="288290" algn="bl" rotWithShape="0">
              <a:srgbClr val="333333">
                <a:alpha val="10000"/>
              </a:srgbClr>
            </a:outerShdw>
          </a:effectLst>
        </p:spPr>
      </p:sp>
      <p:sp>
        <p:nvSpPr>
          <p:cNvPr id="12" name="Text 7"/>
          <p:cNvSpPr/>
          <p:nvPr/>
        </p:nvSpPr>
        <p:spPr>
          <a:xfrm>
            <a:off x="8359497" y="3793569"/>
            <a:ext cx="2520315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Apertura Documenti</a:t>
            </a:r>
            <a:endParaRPr lang="en-US" sz="1950" dirty="0"/>
          </a:p>
        </p:txBody>
      </p:sp>
      <p:sp>
        <p:nvSpPr>
          <p:cNvPr id="13" name="Text 8"/>
          <p:cNvSpPr/>
          <p:nvPr/>
        </p:nvSpPr>
        <p:spPr>
          <a:xfrm>
            <a:off x="8359497" y="4183618"/>
            <a:ext cx="522660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Accedere ai file recenti o sfogliare le cartelle locali e online</a:t>
            </a:r>
            <a:endParaRPr lang="en-US" sz="1500" dirty="0"/>
          </a:p>
        </p:txBody>
      </p:sp>
      <p:sp>
        <p:nvSpPr>
          <p:cNvPr id="14" name="Shape 9"/>
          <p:cNvSpPr/>
          <p:nvPr/>
        </p:nvSpPr>
        <p:spPr>
          <a:xfrm>
            <a:off x="8144232" y="4777978"/>
            <a:ext cx="5657136" cy="1074658"/>
          </a:xfrm>
          <a:prstGeom prst="roundRect">
            <a:avLst>
              <a:gd name="adj" fmla="val 85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8D4D4"/>
            </a:solidFill>
            <a:prstDash val="solid"/>
          </a:ln>
          <a:effectLst>
            <a:outerShdw blurRad="288290" algn="bl" rotWithShape="0">
              <a:srgbClr val="333333">
                <a:alpha val="10000"/>
              </a:srgbClr>
            </a:outerShdw>
          </a:effectLst>
        </p:spPr>
      </p:sp>
      <p:sp>
        <p:nvSpPr>
          <p:cNvPr id="15" name="Text 10"/>
          <p:cNvSpPr/>
          <p:nvPr/>
        </p:nvSpPr>
        <p:spPr>
          <a:xfrm>
            <a:off x="8359497" y="4993243"/>
            <a:ext cx="2520315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Lavoro sul Documento</a:t>
            </a:r>
            <a:endParaRPr lang="en-US" sz="1950" dirty="0"/>
          </a:p>
        </p:txBody>
      </p:sp>
      <p:sp>
        <p:nvSpPr>
          <p:cNvPr id="16" name="Text 11"/>
          <p:cNvSpPr/>
          <p:nvPr/>
        </p:nvSpPr>
        <p:spPr>
          <a:xfrm>
            <a:off x="8359497" y="5383292"/>
            <a:ext cx="522660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Creare, modificare e formattare il contenuto</a:t>
            </a:r>
            <a:endParaRPr lang="en-US" sz="1500" dirty="0"/>
          </a:p>
        </p:txBody>
      </p:sp>
      <p:sp>
        <p:nvSpPr>
          <p:cNvPr id="17" name="Shape 12"/>
          <p:cNvSpPr/>
          <p:nvPr/>
        </p:nvSpPr>
        <p:spPr>
          <a:xfrm>
            <a:off x="8144232" y="5977652"/>
            <a:ext cx="5657136" cy="1074658"/>
          </a:xfrm>
          <a:prstGeom prst="roundRect">
            <a:avLst>
              <a:gd name="adj" fmla="val 851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D8D4D4"/>
            </a:solidFill>
            <a:prstDash val="solid"/>
          </a:ln>
          <a:effectLst>
            <a:outerShdw blurRad="288290" algn="bl" rotWithShape="0">
              <a:srgbClr val="333333">
                <a:alpha val="10000"/>
              </a:srgbClr>
            </a:outerShdw>
          </a:effectLst>
        </p:spPr>
      </p:sp>
      <p:sp>
        <p:nvSpPr>
          <p:cNvPr id="18" name="Text 13"/>
          <p:cNvSpPr/>
          <p:nvPr/>
        </p:nvSpPr>
        <p:spPr>
          <a:xfrm>
            <a:off x="8359497" y="6192917"/>
            <a:ext cx="2520315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Salvataggio</a:t>
            </a:r>
            <a:endParaRPr lang="en-US" sz="1950" dirty="0"/>
          </a:p>
        </p:txBody>
      </p:sp>
      <p:sp>
        <p:nvSpPr>
          <p:cNvPr id="19" name="Text 14"/>
          <p:cNvSpPr/>
          <p:nvPr/>
        </p:nvSpPr>
        <p:spPr>
          <a:xfrm>
            <a:off x="8359497" y="6582966"/>
            <a:ext cx="522660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Salvare il lavoro localmente o su cloud</a:t>
            </a:r>
            <a:endParaRPr lang="en-US" sz="1500" dirty="0"/>
          </a:p>
        </p:txBody>
      </p:sp>
      <p:sp>
        <p:nvSpPr>
          <p:cNvPr id="20" name="Text 15"/>
          <p:cNvSpPr/>
          <p:nvPr/>
        </p:nvSpPr>
        <p:spPr>
          <a:xfrm>
            <a:off x="7492841" y="7619048"/>
            <a:ext cx="2129552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21" name="Text 16"/>
          <p:cNvSpPr/>
          <p:nvPr/>
        </p:nvSpPr>
        <p:spPr>
          <a:xfrm>
            <a:off x="13999845" y="7619048"/>
            <a:ext cx="452914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5</a:t>
            </a:r>
            <a:endParaRPr lang="en-US" sz="1600" dirty="0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583ACA00-EECA-E75A-A679-1B0F850D37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721" y="138113"/>
            <a:ext cx="7149193" cy="5365297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1070491"/>
            <a:ext cx="6895267" cy="823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450"/>
              </a:lnSpc>
              <a:buNone/>
            </a:pPr>
            <a:r>
              <a:rPr lang="en-US" sz="51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Collegamenti Ipertestuali</a:t>
            </a:r>
            <a:endParaRPr lang="en-US" sz="5150" dirty="0"/>
          </a:p>
        </p:txBody>
      </p:sp>
      <p:sp>
        <p:nvSpPr>
          <p:cNvPr id="3" name="Text 1"/>
          <p:cNvSpPr/>
          <p:nvPr/>
        </p:nvSpPr>
        <p:spPr>
          <a:xfrm>
            <a:off x="829032" y="2322195"/>
            <a:ext cx="12972336" cy="7448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I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collegamenti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ipertestuali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permettono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di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creare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link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cliccabili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a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pagine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web,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indirizzi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email,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altri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documenti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o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sezioni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dello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stesso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documento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.</a:t>
            </a:r>
            <a:endParaRPr lang="en-US" sz="2800">
              <a:latin typeface="Ancizar Serif"/>
              <a:ea typeface="Calibri"/>
              <a:cs typeface="Calibri"/>
            </a:endParaRPr>
          </a:p>
        </p:txBody>
      </p:sp>
      <p:sp>
        <p:nvSpPr>
          <p:cNvPr id="4" name="Shape 2"/>
          <p:cNvSpPr/>
          <p:nvPr/>
        </p:nvSpPr>
        <p:spPr>
          <a:xfrm>
            <a:off x="829032" y="3307675"/>
            <a:ext cx="6379250" cy="1818799"/>
          </a:xfrm>
          <a:prstGeom prst="roundRect">
            <a:avLst>
              <a:gd name="adj" fmla="val 503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blurRad="377190" algn="bl" rotWithShape="0">
              <a:srgbClr val="333333">
                <a:alpha val="10000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1095851" y="3574494"/>
            <a:ext cx="3295888" cy="4119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Selezione</a:t>
            </a:r>
            <a:endParaRPr lang="en-US" sz="2550" dirty="0"/>
          </a:p>
        </p:txBody>
      </p:sp>
      <p:sp>
        <p:nvSpPr>
          <p:cNvPr id="6" name="Text 4"/>
          <p:cNvSpPr/>
          <p:nvPr/>
        </p:nvSpPr>
        <p:spPr>
          <a:xfrm>
            <a:off x="1095851" y="4114800"/>
            <a:ext cx="5845612" cy="372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Selezionare il testo o l'oggetto da trasformare in link</a:t>
            </a:r>
            <a:endParaRPr lang="en-US" sz="1950" dirty="0"/>
          </a:p>
        </p:txBody>
      </p:sp>
      <p:sp>
        <p:nvSpPr>
          <p:cNvPr id="7" name="Shape 5"/>
          <p:cNvSpPr/>
          <p:nvPr/>
        </p:nvSpPr>
        <p:spPr>
          <a:xfrm>
            <a:off x="7422118" y="3307675"/>
            <a:ext cx="6379250" cy="1818799"/>
          </a:xfrm>
          <a:prstGeom prst="roundRect">
            <a:avLst>
              <a:gd name="adj" fmla="val 503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blurRad="377190" algn="bl" rotWithShape="0">
              <a:srgbClr val="333333">
                <a:alpha val="10000"/>
              </a:srgbClr>
            </a:outerShdw>
          </a:effectLst>
        </p:spPr>
      </p:sp>
      <p:sp>
        <p:nvSpPr>
          <p:cNvPr id="8" name="Text 6"/>
          <p:cNvSpPr/>
          <p:nvPr/>
        </p:nvSpPr>
        <p:spPr>
          <a:xfrm>
            <a:off x="7688937" y="3574494"/>
            <a:ext cx="3295888" cy="4119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Inserimento</a:t>
            </a:r>
            <a:endParaRPr lang="en-US" sz="2550" dirty="0"/>
          </a:p>
        </p:txBody>
      </p:sp>
      <p:sp>
        <p:nvSpPr>
          <p:cNvPr id="9" name="Text 7"/>
          <p:cNvSpPr/>
          <p:nvPr/>
        </p:nvSpPr>
        <p:spPr>
          <a:xfrm>
            <a:off x="7688937" y="4114800"/>
            <a:ext cx="5845612" cy="7448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Scheda Inserisci → Collegamenti → Collegamento ipertestuale</a:t>
            </a:r>
            <a:endParaRPr lang="en-US" sz="1950" dirty="0"/>
          </a:p>
        </p:txBody>
      </p:sp>
      <p:sp>
        <p:nvSpPr>
          <p:cNvPr id="10" name="Shape 8"/>
          <p:cNvSpPr/>
          <p:nvPr/>
        </p:nvSpPr>
        <p:spPr>
          <a:xfrm>
            <a:off x="829032" y="5340310"/>
            <a:ext cx="6379250" cy="1818799"/>
          </a:xfrm>
          <a:prstGeom prst="roundRect">
            <a:avLst>
              <a:gd name="adj" fmla="val 503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blurRad="377190" algn="bl" rotWithShape="0">
              <a:srgbClr val="333333">
                <a:alpha val="10000"/>
              </a:srgbClr>
            </a:outerShdw>
          </a:effectLst>
        </p:spPr>
      </p:sp>
      <p:sp>
        <p:nvSpPr>
          <p:cNvPr id="11" name="Text 9"/>
          <p:cNvSpPr/>
          <p:nvPr/>
        </p:nvSpPr>
        <p:spPr>
          <a:xfrm>
            <a:off x="1095851" y="5607129"/>
            <a:ext cx="3295888" cy="4119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Destinazione</a:t>
            </a:r>
            <a:endParaRPr lang="en-US" sz="2550" dirty="0"/>
          </a:p>
        </p:txBody>
      </p:sp>
      <p:sp>
        <p:nvSpPr>
          <p:cNvPr id="12" name="Text 10"/>
          <p:cNvSpPr/>
          <p:nvPr/>
        </p:nvSpPr>
        <p:spPr>
          <a:xfrm>
            <a:off x="1095851" y="6147435"/>
            <a:ext cx="5845612" cy="7448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Specificare URL, file, posizione nel documento o indirizzo email</a:t>
            </a:r>
            <a:endParaRPr lang="en-US" sz="1950" dirty="0"/>
          </a:p>
        </p:txBody>
      </p:sp>
      <p:sp>
        <p:nvSpPr>
          <p:cNvPr id="13" name="Shape 11"/>
          <p:cNvSpPr/>
          <p:nvPr/>
        </p:nvSpPr>
        <p:spPr>
          <a:xfrm>
            <a:off x="7422118" y="5340310"/>
            <a:ext cx="6379250" cy="1818799"/>
          </a:xfrm>
          <a:prstGeom prst="roundRect">
            <a:avLst>
              <a:gd name="adj" fmla="val 503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blurRad="377190" algn="bl" rotWithShape="0">
              <a:srgbClr val="333333">
                <a:alpha val="10000"/>
              </a:srgbClr>
            </a:outerShdw>
          </a:effectLst>
        </p:spPr>
      </p:sp>
      <p:sp>
        <p:nvSpPr>
          <p:cNvPr id="14" name="Text 12"/>
          <p:cNvSpPr/>
          <p:nvPr/>
        </p:nvSpPr>
        <p:spPr>
          <a:xfrm>
            <a:off x="7688937" y="5607129"/>
            <a:ext cx="3295888" cy="4119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Conferma</a:t>
            </a:r>
            <a:endParaRPr lang="en-US" sz="2550" dirty="0"/>
          </a:p>
        </p:txBody>
      </p:sp>
      <p:sp>
        <p:nvSpPr>
          <p:cNvPr id="15" name="Text 13"/>
          <p:cNvSpPr/>
          <p:nvPr/>
        </p:nvSpPr>
        <p:spPr>
          <a:xfrm>
            <a:off x="7688937" y="6147435"/>
            <a:ext cx="5845612" cy="372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Cliccare OK per creare il collegamento</a:t>
            </a:r>
            <a:endParaRPr lang="en-US" sz="1950" dirty="0"/>
          </a:p>
        </p:txBody>
      </p:sp>
      <p:sp>
        <p:nvSpPr>
          <p:cNvPr id="16" name="Text 14"/>
          <p:cNvSpPr/>
          <p:nvPr/>
        </p:nvSpPr>
        <p:spPr>
          <a:xfrm>
            <a:off x="177641" y="7602498"/>
            <a:ext cx="2048470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3972342" y="7602498"/>
            <a:ext cx="480417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36</a:t>
            </a:r>
            <a:endParaRPr lang="en-US" sz="1600" dirty="0"/>
          </a:p>
        </p:txBody>
      </p:sp>
      <p:pic>
        <p:nvPicPr>
          <p:cNvPr id="18" name="Immagine 17" descr="Immagine che contiene testo, schermata, Carattere, numero&#10;&#10;Il contenuto generato dall&amp;#39;IA potrebbe non essere corretto.">
            <a:extLst>
              <a:ext uri="{FF2B5EF4-FFF2-40B4-BE49-F238E27FC236}">
                <a16:creationId xmlns:a16="http://schemas.microsoft.com/office/drawing/2014/main" id="{B654FA88-33CA-AE42-6481-00F26797B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4477" y="137432"/>
            <a:ext cx="4752975" cy="219075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046" y="1741646"/>
            <a:ext cx="4746308" cy="4746308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6315432" y="1867614"/>
            <a:ext cx="1909524" cy="571976"/>
          </a:xfrm>
          <a:prstGeom prst="roundRect">
            <a:avLst>
              <a:gd name="adj" fmla="val 1599"/>
            </a:avLst>
          </a:prstGeom>
          <a:noFill/>
          <a:ln w="7620">
            <a:solidFill>
              <a:srgbClr val="000103"/>
            </a:solidFill>
            <a:prstDash val="solid"/>
          </a:ln>
        </p:spPr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00693" y="2035135"/>
            <a:ext cx="236815" cy="23681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855857" y="1964055"/>
            <a:ext cx="1183838" cy="379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PARAGRAFI</a:t>
            </a: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6315432" y="2557939"/>
            <a:ext cx="7485936" cy="19385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600"/>
              </a:lnSpc>
              <a:buNone/>
            </a:pPr>
            <a:r>
              <a:rPr lang="en-US" sz="61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Formattazione dei Paragrafi</a:t>
            </a:r>
            <a:endParaRPr lang="en-US" sz="6100" dirty="0"/>
          </a:p>
        </p:txBody>
      </p:sp>
      <p:sp>
        <p:nvSpPr>
          <p:cNvPr id="8" name="Text 3"/>
          <p:cNvSpPr/>
          <p:nvPr/>
        </p:nvSpPr>
        <p:spPr>
          <a:xfrm>
            <a:off x="6315432" y="4940618"/>
            <a:ext cx="7485936" cy="1421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La formattazione dei paragrafi controlla l'aspetto di intere sezioni di testo, migliorando la leggibilità e l'organizzazione del documento.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5664041" y="7589996"/>
            <a:ext cx="2008942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14011870" y="7589996"/>
            <a:ext cx="44088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37</a:t>
            </a:r>
            <a:endParaRPr lang="en-US" sz="16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8072" y="387668"/>
            <a:ext cx="7755017" cy="969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600"/>
              </a:lnSpc>
              <a:buNone/>
            </a:pPr>
            <a:r>
              <a:rPr lang="en-US" sz="61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Creare e Unire Paragrafi</a:t>
            </a:r>
            <a:endParaRPr lang="en-US" sz="6100" dirty="0"/>
          </a:p>
        </p:txBody>
      </p:sp>
      <p:sp>
        <p:nvSpPr>
          <p:cNvPr id="3" name="Text 1"/>
          <p:cNvSpPr/>
          <p:nvPr/>
        </p:nvSpPr>
        <p:spPr>
          <a:xfrm>
            <a:off x="768072" y="2391013"/>
            <a:ext cx="12972336" cy="947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Un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paragrafo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è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una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800" b="1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porzione</a:t>
            </a:r>
            <a:r>
              <a:rPr lang="en-US" sz="2800" b="1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di testo </a:t>
            </a:r>
            <a:r>
              <a:rPr lang="en-US" sz="2800" b="1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compresa</a:t>
            </a:r>
            <a:r>
              <a:rPr lang="en-US" sz="2800" b="1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800" b="1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tra</a:t>
            </a:r>
            <a:r>
              <a:rPr lang="en-US" sz="2800" b="1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due </a:t>
            </a:r>
            <a:r>
              <a:rPr lang="en-US" sz="2800" b="1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pressioni</a:t>
            </a:r>
            <a:r>
              <a:rPr lang="en-US" sz="2800" b="1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del tasto </a:t>
            </a:r>
            <a:r>
              <a:rPr lang="en-US" sz="2800" b="1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Invio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. La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gestione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corretta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dei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paragrafi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è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fondamentale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per la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struttura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del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documento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.</a:t>
            </a:r>
            <a:endParaRPr lang="en-US" sz="2800" dirty="0">
              <a:latin typeface="Ancizar Serif"/>
            </a:endParaRPr>
          </a:p>
        </p:txBody>
      </p:sp>
      <p:sp>
        <p:nvSpPr>
          <p:cNvPr id="4" name="Shape 2"/>
          <p:cNvSpPr/>
          <p:nvPr/>
        </p:nvSpPr>
        <p:spPr>
          <a:xfrm>
            <a:off x="829032" y="3945850"/>
            <a:ext cx="4126706" cy="3179802"/>
          </a:xfrm>
          <a:prstGeom prst="roundRect">
            <a:avLst>
              <a:gd name="adj" fmla="val 288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blurRad="443230" algn="bl" rotWithShape="0">
              <a:srgbClr val="333333">
                <a:alpha val="10000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1140262" y="4257080"/>
            <a:ext cx="3504248" cy="484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Nuovo Paragrafo</a:t>
            </a:r>
            <a:endParaRPr lang="en-US" sz="3050" dirty="0"/>
          </a:p>
        </p:txBody>
      </p:sp>
      <p:sp>
        <p:nvSpPr>
          <p:cNvPr id="6" name="Text 4"/>
          <p:cNvSpPr/>
          <p:nvPr/>
        </p:nvSpPr>
        <p:spPr>
          <a:xfrm>
            <a:off x="1140262" y="4919424"/>
            <a:ext cx="3504248" cy="1894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3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Premere</a:t>
            </a:r>
            <a:r>
              <a:rPr lang="en-US" sz="23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300" b="1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Invio</a:t>
            </a:r>
            <a:r>
              <a:rPr lang="en-US" sz="2300" b="1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3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per </a:t>
            </a:r>
            <a:r>
              <a:rPr lang="en-US" sz="23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creare</a:t>
            </a:r>
            <a:r>
              <a:rPr lang="en-US" sz="23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un nuovo </a:t>
            </a:r>
            <a:r>
              <a:rPr lang="en-US" sz="23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paragrafo</a:t>
            </a:r>
            <a:r>
              <a:rPr lang="en-US" sz="23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con le </a:t>
            </a:r>
            <a:r>
              <a:rPr lang="en-US" sz="23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proprie</a:t>
            </a:r>
            <a:r>
              <a:rPr lang="en-US" sz="23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3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proprietà</a:t>
            </a:r>
            <a:r>
              <a:rPr lang="en-US" sz="23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di </a:t>
            </a:r>
            <a:r>
              <a:rPr lang="en-US" sz="23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formattazione</a:t>
            </a:r>
            <a:endParaRPr lang="en-US" sz="2300" dirty="0" err="1">
              <a:latin typeface="Ancizar Serif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251728" y="3945850"/>
            <a:ext cx="4126825" cy="3179802"/>
          </a:xfrm>
          <a:prstGeom prst="roundRect">
            <a:avLst>
              <a:gd name="adj" fmla="val 288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blurRad="443230" algn="bl" rotWithShape="0">
              <a:srgbClr val="333333">
                <a:alpha val="10000"/>
              </a:srgbClr>
            </a:outerShdw>
          </a:effectLst>
        </p:spPr>
      </p:sp>
      <p:sp>
        <p:nvSpPr>
          <p:cNvPr id="8" name="Text 6"/>
          <p:cNvSpPr/>
          <p:nvPr/>
        </p:nvSpPr>
        <p:spPr>
          <a:xfrm>
            <a:off x="5562957" y="4257080"/>
            <a:ext cx="3504367" cy="484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Interruzione di Riga</a:t>
            </a:r>
            <a:endParaRPr lang="en-US" sz="3050" dirty="0"/>
          </a:p>
        </p:txBody>
      </p:sp>
      <p:sp>
        <p:nvSpPr>
          <p:cNvPr id="9" name="Text 7"/>
          <p:cNvSpPr/>
          <p:nvPr/>
        </p:nvSpPr>
        <p:spPr>
          <a:xfrm>
            <a:off x="5562957" y="4919424"/>
            <a:ext cx="3504367" cy="1421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300" b="1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Maiusc</a:t>
            </a:r>
            <a:r>
              <a:rPr lang="en-US" sz="2300" b="1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+ </a:t>
            </a:r>
            <a:r>
              <a:rPr lang="en-US" sz="2300" b="1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Invio</a:t>
            </a:r>
            <a:r>
              <a:rPr lang="en-US" sz="2300" b="1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3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per </a:t>
            </a:r>
            <a:r>
              <a:rPr lang="en-US" sz="23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andare</a:t>
            </a:r>
            <a:r>
              <a:rPr lang="en-US" sz="23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a capo senza </a:t>
            </a:r>
            <a:r>
              <a:rPr lang="en-US" sz="23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creare</a:t>
            </a:r>
            <a:r>
              <a:rPr lang="en-US" sz="23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un nuovo </a:t>
            </a:r>
            <a:r>
              <a:rPr lang="en-US" sz="23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paragrafo</a:t>
            </a:r>
            <a:endParaRPr lang="en-US" sz="2300" dirty="0" err="1">
              <a:latin typeface="Ancizar Serif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9674543" y="3945850"/>
            <a:ext cx="4126706" cy="3179802"/>
          </a:xfrm>
          <a:prstGeom prst="roundRect">
            <a:avLst>
              <a:gd name="adj" fmla="val 288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blurRad="443230" algn="bl" rotWithShape="0">
              <a:srgbClr val="333333">
                <a:alpha val="10000"/>
              </a:srgbClr>
            </a:outerShdw>
          </a:effectLst>
        </p:spPr>
      </p:sp>
      <p:sp>
        <p:nvSpPr>
          <p:cNvPr id="11" name="Text 9"/>
          <p:cNvSpPr/>
          <p:nvPr/>
        </p:nvSpPr>
        <p:spPr>
          <a:xfrm>
            <a:off x="9985772" y="4257080"/>
            <a:ext cx="3504248" cy="484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Unire Paragrafi</a:t>
            </a:r>
            <a:endParaRPr lang="en-US" sz="3050" dirty="0"/>
          </a:p>
        </p:txBody>
      </p:sp>
      <p:sp>
        <p:nvSpPr>
          <p:cNvPr id="12" name="Text 10"/>
          <p:cNvSpPr/>
          <p:nvPr/>
        </p:nvSpPr>
        <p:spPr>
          <a:xfrm>
            <a:off x="9985772" y="4919424"/>
            <a:ext cx="3504248" cy="947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Cancellare il simbolo ¶ tra due paragrafi per unirli</a:t>
            </a:r>
            <a:endParaRPr lang="en-US" sz="2300" dirty="0"/>
          </a:p>
        </p:txBody>
      </p:sp>
      <p:sp>
        <p:nvSpPr>
          <p:cNvPr id="13" name="Text 11"/>
          <p:cNvSpPr/>
          <p:nvPr/>
        </p:nvSpPr>
        <p:spPr>
          <a:xfrm>
            <a:off x="177641" y="7589996"/>
            <a:ext cx="2008942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4011870" y="7589996"/>
            <a:ext cx="44088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38</a:t>
            </a:r>
            <a:endParaRPr lang="en-US" sz="1600" dirty="0"/>
          </a:p>
        </p:txBody>
      </p:sp>
      <p:pic>
        <p:nvPicPr>
          <p:cNvPr id="15" name="Immagine 14" descr="Immagine che contiene testo, Carattere, schermata&#10;&#10;Il contenuto generato dall&amp;#39;IA potrebbe non essere corretto.">
            <a:extLst>
              <a:ext uri="{FF2B5EF4-FFF2-40B4-BE49-F238E27FC236}">
                <a16:creationId xmlns:a16="http://schemas.microsoft.com/office/drawing/2014/main" id="{D7585945-F6B6-113D-E4EB-2965845DC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9404" y="348343"/>
            <a:ext cx="3995057" cy="203835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956" y="900470"/>
            <a:ext cx="7001947" cy="875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850"/>
              </a:lnSpc>
              <a:buNone/>
            </a:pPr>
            <a:r>
              <a:rPr lang="en-US" sz="55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Allineamento del Testo</a:t>
            </a:r>
            <a:endParaRPr lang="en-US" sz="5500" dirty="0"/>
          </a:p>
        </p:txBody>
      </p:sp>
      <p:sp>
        <p:nvSpPr>
          <p:cNvPr id="3" name="Text 1"/>
          <p:cNvSpPr/>
          <p:nvPr/>
        </p:nvSpPr>
        <p:spPr>
          <a:xfrm>
            <a:off x="787956" y="2043518"/>
            <a:ext cx="8962175" cy="631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200"/>
              </a:lnSpc>
            </a:pP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L'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allineamento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determina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la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posizione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del testo rispetto </a:t>
            </a:r>
            <a:endParaRPr lang="en-US" sz="2800" dirty="0">
              <a:solidFill>
                <a:srgbClr val="000000"/>
              </a:solidFill>
              <a:latin typeface="Ancizar Serif"/>
              <a:ea typeface="Ancizar Serif" pitchFamily="34" charset="-122"/>
              <a:cs typeface="Ancizar Serif" pitchFamily="34" charset="-120"/>
            </a:endParaRPr>
          </a:p>
          <a:p>
            <a:pPr>
              <a:lnSpc>
                <a:spcPts val="3200"/>
              </a:lnSpc>
            </a:pP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ai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margini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della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pagina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.</a:t>
            </a:r>
            <a:endParaRPr lang="en-US" sz="2800">
              <a:latin typeface="Ancizar Serif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56" y="2936677"/>
            <a:ext cx="4361378" cy="26954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87956" y="5933837"/>
            <a:ext cx="3500914" cy="437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 Sinistra</a:t>
            </a:r>
            <a:endParaRPr lang="en-US" sz="2750" dirty="0"/>
          </a:p>
        </p:txBody>
      </p:sp>
      <p:sp>
        <p:nvSpPr>
          <p:cNvPr id="6" name="Text 3"/>
          <p:cNvSpPr/>
          <p:nvPr/>
        </p:nvSpPr>
        <p:spPr>
          <a:xfrm>
            <a:off x="787956" y="6516172"/>
            <a:ext cx="6376392" cy="813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1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Bordo sinistro allineato, destro irregolare. Standard per la maggior parte dei documenti</a:t>
            </a:r>
            <a:endParaRPr lang="en-US" sz="21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3195" y="2936677"/>
            <a:ext cx="4361378" cy="269545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66052" y="5933837"/>
            <a:ext cx="3500914" cy="437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Al Centro</a:t>
            </a:r>
            <a:endParaRPr lang="en-US" sz="2750" dirty="0"/>
          </a:p>
        </p:txBody>
      </p:sp>
      <p:sp>
        <p:nvSpPr>
          <p:cNvPr id="9" name="Text 5"/>
          <p:cNvSpPr/>
          <p:nvPr/>
        </p:nvSpPr>
        <p:spPr>
          <a:xfrm>
            <a:off x="7466052" y="6516172"/>
            <a:ext cx="6376392" cy="813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1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Testo centrato rispetto ai margini. Ideale per titoli e intestazioni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168831" y="7630120"/>
            <a:ext cx="1920835" cy="299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14031278" y="7630120"/>
            <a:ext cx="430292" cy="299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39</a:t>
            </a:r>
            <a:endParaRPr lang="en-US" sz="1550" dirty="0"/>
          </a:p>
        </p:txBody>
      </p:sp>
      <p:pic>
        <p:nvPicPr>
          <p:cNvPr id="12" name="Immagine 11" descr="Immagine che contiene testo, schermata, numero, software&#10;&#10;Il contenuto generato dall&amp;#39;IA potrebbe non essere corretto.">
            <a:extLst>
              <a:ext uri="{FF2B5EF4-FFF2-40B4-BE49-F238E27FC236}">
                <a16:creationId xmlns:a16="http://schemas.microsoft.com/office/drawing/2014/main" id="{A7B7407E-B5D1-2ECD-811F-267833EFD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1479" y="97291"/>
            <a:ext cx="3810000" cy="452437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500964"/>
            <a:ext cx="9283660" cy="775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8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Allineamento a Destra e Giustificato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13792" y="1380530"/>
            <a:ext cx="12972336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Oltre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all'allineamento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a sinistra e al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centro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, Word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offre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opzioni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per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allineare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il testo a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destra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e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giustificarlo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,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fondamentali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per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specifici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tipi di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documenti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e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presentazioni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.</a:t>
            </a:r>
            <a:endParaRPr lang="en-US" sz="2800" dirty="0">
              <a:latin typeface="Ancizar Serif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032" y="2641640"/>
            <a:ext cx="3667720" cy="226671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13792" y="5236607"/>
            <a:ext cx="3101935" cy="387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 Destra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829032" y="5753100"/>
            <a:ext cx="6367701" cy="1046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Il testo è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allineato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al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margine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destro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, con il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bordo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sinistro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irregolare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.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Usato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spesso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per date,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firme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o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elementi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secondari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.</a:t>
            </a:r>
            <a:endParaRPr lang="en-US" sz="2400">
              <a:latin typeface="Ancizar Serif"/>
              <a:ea typeface="Calibri"/>
              <a:cs typeface="Calibri"/>
            </a:endParaRPr>
          </a:p>
          <a:p>
            <a:pPr marL="0" indent="0" algn="l">
              <a:lnSpc>
                <a:spcPts val="2650"/>
              </a:lnSpc>
              <a:buNone/>
            </a:pPr>
            <a:r>
              <a:rPr lang="en-US" sz="2400" b="1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Scorciatoia</a:t>
            </a:r>
            <a:r>
              <a:rPr lang="en-US" sz="2400" b="1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: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>
                <a:solidFill>
                  <a:srgbClr val="030303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Ctrl + R</a:t>
            </a:r>
            <a:endParaRPr lang="en-US" sz="1850" dirty="0">
              <a:latin typeface="Consolas"/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548" y="2489240"/>
            <a:ext cx="3667839" cy="226683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33548" y="5038606"/>
            <a:ext cx="3101935" cy="387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Giustificato</a:t>
            </a:r>
            <a:endParaRPr lang="en-US" sz="2400" dirty="0"/>
          </a:p>
        </p:txBody>
      </p:sp>
      <p:sp>
        <p:nvSpPr>
          <p:cNvPr id="9" name="Text 5"/>
          <p:cNvSpPr/>
          <p:nvPr/>
        </p:nvSpPr>
        <p:spPr>
          <a:xfrm>
            <a:off x="7433548" y="5753219"/>
            <a:ext cx="6367820" cy="1046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Il testo è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allineato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a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entrambi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i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margini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,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creando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bordi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uniformi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e un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aspetto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pulito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. Tipico di libri e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documenti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formali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.</a:t>
            </a:r>
            <a:endParaRPr lang="en-US" sz="2400">
              <a:latin typeface="Ancizar Serif"/>
              <a:ea typeface="Calibri"/>
              <a:cs typeface="Calibri"/>
            </a:endParaRPr>
          </a:p>
          <a:p>
            <a:pPr marL="0" indent="0" algn="l">
              <a:lnSpc>
                <a:spcPts val="2650"/>
              </a:lnSpc>
              <a:buNone/>
            </a:pPr>
            <a:r>
              <a:rPr lang="en-US" sz="2400" b="1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Scorciatoia</a:t>
            </a:r>
            <a:r>
              <a:rPr lang="en-US" sz="2400" b="1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: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>
                <a:solidFill>
                  <a:srgbClr val="030303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Ctrl + J</a:t>
            </a:r>
            <a:endParaRPr lang="en-US" sz="2400" dirty="0">
              <a:latin typeface="Consolas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77641" y="7606546"/>
            <a:ext cx="2064901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13955911" y="7606546"/>
            <a:ext cx="496848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40</a:t>
            </a:r>
            <a:endParaRPr lang="en-US" sz="160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2A86A060-3370-353D-F858-FEE0817F98BA}"/>
              </a:ext>
            </a:extLst>
          </p:cNvPr>
          <p:cNvSpPr txBox="1"/>
          <p:nvPr/>
        </p:nvSpPr>
        <p:spPr>
          <a:xfrm>
            <a:off x="533400" y="335280"/>
            <a:ext cx="13304520" cy="13542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err="1"/>
              <a:t>Applicare</a:t>
            </a:r>
            <a:r>
              <a:rPr lang="en-US" sz="3200" b="1"/>
              <a:t> un </a:t>
            </a:r>
            <a:r>
              <a:rPr lang="en-US" sz="3200" b="1" err="1"/>
              <a:t>rientro</a:t>
            </a:r>
            <a:r>
              <a:rPr lang="en-US" sz="3200" b="1"/>
              <a:t> ai </a:t>
            </a:r>
            <a:r>
              <a:rPr lang="en-US" sz="3200" b="1" err="1"/>
              <a:t>paragrafi</a:t>
            </a:r>
            <a:r>
              <a:rPr lang="en-US" sz="3200" b="1"/>
              <a:t>: a sinistra, a </a:t>
            </a:r>
            <a:r>
              <a:rPr lang="en-US" sz="3200" b="1" err="1"/>
              <a:t>destra</a:t>
            </a:r>
            <a:r>
              <a:rPr lang="en-US" sz="3200" b="1"/>
              <a:t>, </a:t>
            </a:r>
            <a:r>
              <a:rPr lang="en-US" sz="3200" b="1" err="1"/>
              <a:t>riga</a:t>
            </a:r>
            <a:r>
              <a:rPr lang="en-US" sz="3200" b="1" dirty="0"/>
              <a:t> </a:t>
            </a:r>
            <a:r>
              <a:rPr lang="en-US" sz="3200" b="1" err="1"/>
              <a:t>iniziale</a:t>
            </a:r>
            <a:r>
              <a:rPr lang="en-US" sz="3200" b="1"/>
              <a:t>, </a:t>
            </a:r>
            <a:r>
              <a:rPr lang="en-US" sz="3200" b="1" err="1"/>
              <a:t>rientro</a:t>
            </a:r>
            <a:r>
              <a:rPr lang="en-US" sz="3200" b="1" dirty="0"/>
              <a:t> </a:t>
            </a:r>
            <a:r>
              <a:rPr lang="en-US" sz="3200" b="1" err="1"/>
              <a:t>sporgente</a:t>
            </a:r>
            <a:endParaRPr lang="en-US" sz="3200" b="1">
              <a:ea typeface="Calibri"/>
              <a:cs typeface="Calibri"/>
            </a:endParaRPr>
          </a:p>
          <a:p>
            <a:pPr algn="ctr"/>
            <a:endParaRPr lang="it-IT"/>
          </a:p>
        </p:txBody>
      </p:sp>
      <p:pic>
        <p:nvPicPr>
          <p:cNvPr id="4" name="Immagine 3" descr="Immagine che contiene testo, schermata, Carattere, numero&#10;&#10;Il contenuto generato dall&amp;#39;IA potrebbe non essere corretto.">
            <a:extLst>
              <a:ext uri="{FF2B5EF4-FFF2-40B4-BE49-F238E27FC236}">
                <a16:creationId xmlns:a16="http://schemas.microsoft.com/office/drawing/2014/main" id="{18E5952B-9593-01A7-DBF1-E199B408B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697355"/>
            <a:ext cx="13959840" cy="454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30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6182" y="2866906"/>
            <a:ext cx="4861917" cy="249578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22960" y="598170"/>
            <a:ext cx="6543318" cy="817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400"/>
              </a:lnSpc>
              <a:buNone/>
            </a:pPr>
            <a:r>
              <a:rPr lang="en-US" sz="51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Rientri dei Paragrafi</a:t>
            </a:r>
            <a:endParaRPr lang="en-US" sz="5150" dirty="0"/>
          </a:p>
        </p:txBody>
      </p:sp>
      <p:sp>
        <p:nvSpPr>
          <p:cNvPr id="5" name="Text 1"/>
          <p:cNvSpPr/>
          <p:nvPr/>
        </p:nvSpPr>
        <p:spPr>
          <a:xfrm>
            <a:off x="822960" y="1686520"/>
            <a:ext cx="7498080" cy="7367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I </a:t>
            </a:r>
            <a:r>
              <a:rPr lang="en-US" sz="2400" b="1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rientri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permettono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di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spostare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i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paragrafi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rispetto ai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margini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,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creando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gerarchie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visive e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migliorando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la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leggibilità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.</a:t>
            </a:r>
            <a:endParaRPr lang="en-US" sz="2400" dirty="0">
              <a:latin typeface="Ancizar Serif"/>
            </a:endParaRPr>
          </a:p>
        </p:txBody>
      </p:sp>
      <p:sp>
        <p:nvSpPr>
          <p:cNvPr id="6" name="Shape 2"/>
          <p:cNvSpPr/>
          <p:nvPr/>
        </p:nvSpPr>
        <p:spPr>
          <a:xfrm>
            <a:off x="822960" y="3056573"/>
            <a:ext cx="2358866" cy="2579608"/>
          </a:xfrm>
          <a:prstGeom prst="roundRect">
            <a:avLst>
              <a:gd name="adj" fmla="val 388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blurRad="374650" algn="bl" rotWithShape="0">
              <a:srgbClr val="333333">
                <a:alpha val="10000"/>
              </a:srgbClr>
            </a:outerShdw>
          </a:effectLst>
        </p:spPr>
      </p:sp>
      <p:sp>
        <p:nvSpPr>
          <p:cNvPr id="7" name="Text 3"/>
          <p:cNvSpPr/>
          <p:nvPr/>
        </p:nvSpPr>
        <p:spPr>
          <a:xfrm>
            <a:off x="1087993" y="3321606"/>
            <a:ext cx="1828800" cy="817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Rientro Sinistro</a:t>
            </a:r>
            <a:endParaRPr lang="en-US" sz="2550" dirty="0"/>
          </a:p>
        </p:txBody>
      </p:sp>
      <p:sp>
        <p:nvSpPr>
          <p:cNvPr id="8" name="Text 4"/>
          <p:cNvSpPr/>
          <p:nvPr/>
        </p:nvSpPr>
        <p:spPr>
          <a:xfrm>
            <a:off x="1087993" y="4266009"/>
            <a:ext cx="1828800" cy="1105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Sposta tutto il paragrafo verso destra</a:t>
            </a:r>
            <a:endParaRPr lang="en-US" sz="1950" dirty="0"/>
          </a:p>
        </p:txBody>
      </p:sp>
      <p:sp>
        <p:nvSpPr>
          <p:cNvPr id="9" name="Shape 5"/>
          <p:cNvSpPr/>
          <p:nvPr/>
        </p:nvSpPr>
        <p:spPr>
          <a:xfrm>
            <a:off x="3392567" y="3056573"/>
            <a:ext cx="2358866" cy="2579608"/>
          </a:xfrm>
          <a:prstGeom prst="roundRect">
            <a:avLst>
              <a:gd name="adj" fmla="val 388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blurRad="374650" algn="bl" rotWithShape="0">
              <a:srgbClr val="333333">
                <a:alpha val="10000"/>
              </a:srgbClr>
            </a:outerShdw>
          </a:effectLst>
        </p:spPr>
      </p:sp>
      <p:sp>
        <p:nvSpPr>
          <p:cNvPr id="10" name="Text 6"/>
          <p:cNvSpPr/>
          <p:nvPr/>
        </p:nvSpPr>
        <p:spPr>
          <a:xfrm>
            <a:off x="3657600" y="3321606"/>
            <a:ext cx="1828800" cy="8179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Rientro Destro</a:t>
            </a:r>
            <a:endParaRPr lang="en-US" sz="2550" dirty="0"/>
          </a:p>
        </p:txBody>
      </p:sp>
      <p:sp>
        <p:nvSpPr>
          <p:cNvPr id="11" name="Text 7"/>
          <p:cNvSpPr/>
          <p:nvPr/>
        </p:nvSpPr>
        <p:spPr>
          <a:xfrm>
            <a:off x="3657600" y="4266009"/>
            <a:ext cx="1828800" cy="1105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Sposta tutto il paragrafo verso sinistra</a:t>
            </a:r>
            <a:endParaRPr lang="en-US" sz="1950" dirty="0"/>
          </a:p>
        </p:txBody>
      </p:sp>
      <p:sp>
        <p:nvSpPr>
          <p:cNvPr id="12" name="Shape 8"/>
          <p:cNvSpPr/>
          <p:nvPr/>
        </p:nvSpPr>
        <p:spPr>
          <a:xfrm>
            <a:off x="5962174" y="3056573"/>
            <a:ext cx="2358866" cy="2579608"/>
          </a:xfrm>
          <a:prstGeom prst="roundRect">
            <a:avLst>
              <a:gd name="adj" fmla="val 388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blurRad="374650" algn="bl" rotWithShape="0">
              <a:srgbClr val="333333">
                <a:alpha val="10000"/>
              </a:srgbClr>
            </a:outerShdw>
          </a:effectLst>
        </p:spPr>
      </p:sp>
      <p:sp>
        <p:nvSpPr>
          <p:cNvPr id="13" name="Text 9"/>
          <p:cNvSpPr/>
          <p:nvPr/>
        </p:nvSpPr>
        <p:spPr>
          <a:xfrm>
            <a:off x="6227207" y="3321606"/>
            <a:ext cx="182880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Prima Riga</a:t>
            </a:r>
            <a:endParaRPr lang="en-US" sz="2550" dirty="0"/>
          </a:p>
        </p:txBody>
      </p:sp>
      <p:sp>
        <p:nvSpPr>
          <p:cNvPr id="14" name="Text 10"/>
          <p:cNvSpPr/>
          <p:nvPr/>
        </p:nvSpPr>
        <p:spPr>
          <a:xfrm>
            <a:off x="6227207" y="3857030"/>
            <a:ext cx="1828800" cy="1105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Solo la prima riga rientra verso destra</a:t>
            </a:r>
            <a:endParaRPr lang="en-US" sz="1950" dirty="0"/>
          </a:p>
        </p:txBody>
      </p:sp>
      <p:sp>
        <p:nvSpPr>
          <p:cNvPr id="15" name="Shape 11"/>
          <p:cNvSpPr/>
          <p:nvPr/>
        </p:nvSpPr>
        <p:spPr>
          <a:xfrm>
            <a:off x="822960" y="5846921"/>
            <a:ext cx="7498080" cy="1433870"/>
          </a:xfrm>
          <a:prstGeom prst="roundRect">
            <a:avLst>
              <a:gd name="adj" fmla="val 638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blurRad="374650" algn="bl" rotWithShape="0">
              <a:srgbClr val="333333">
                <a:alpha val="10000"/>
              </a:srgbClr>
            </a:outerShdw>
          </a:effectLst>
        </p:spPr>
      </p:sp>
      <p:sp>
        <p:nvSpPr>
          <p:cNvPr id="16" name="Text 12"/>
          <p:cNvSpPr/>
          <p:nvPr/>
        </p:nvSpPr>
        <p:spPr>
          <a:xfrm>
            <a:off x="1087993" y="6111954"/>
            <a:ext cx="3271599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Sporgente</a:t>
            </a:r>
            <a:endParaRPr lang="en-US" sz="2550" dirty="0"/>
          </a:p>
        </p:txBody>
      </p:sp>
      <p:sp>
        <p:nvSpPr>
          <p:cNvPr id="17" name="Text 13"/>
          <p:cNvSpPr/>
          <p:nvPr/>
        </p:nvSpPr>
        <p:spPr>
          <a:xfrm>
            <a:off x="1087993" y="6647378"/>
            <a:ext cx="6968014" cy="368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Prima riga sporge a sinistra rispetto al resto</a:t>
            </a:r>
            <a:endParaRPr lang="en-US" sz="1950" dirty="0"/>
          </a:p>
        </p:txBody>
      </p:sp>
      <p:sp>
        <p:nvSpPr>
          <p:cNvPr id="18" name="Text 14"/>
          <p:cNvSpPr/>
          <p:nvPr/>
        </p:nvSpPr>
        <p:spPr>
          <a:xfrm>
            <a:off x="176332" y="7607618"/>
            <a:ext cx="2034183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9" name="Text 15"/>
          <p:cNvSpPr/>
          <p:nvPr/>
        </p:nvSpPr>
        <p:spPr>
          <a:xfrm>
            <a:off x="8490823" y="7607618"/>
            <a:ext cx="476845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41</a:t>
            </a:r>
            <a:endParaRPr lang="en-US" sz="1600" dirty="0"/>
          </a:p>
        </p:txBody>
      </p:sp>
      <p:pic>
        <p:nvPicPr>
          <p:cNvPr id="20" name="Immagine 19" descr="Immagine che contiene testo, schermata, schermo, numero&#10;&#10;Il contenuto generato dall&amp;#39;IA potrebbe non essere corretto.">
            <a:extLst>
              <a:ext uri="{FF2B5EF4-FFF2-40B4-BE49-F238E27FC236}">
                <a16:creationId xmlns:a16="http://schemas.microsoft.com/office/drawing/2014/main" id="{56B7A391-771D-BFC9-6B7E-02FF381B93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8505" y="850446"/>
            <a:ext cx="5221060" cy="5263242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538996"/>
            <a:ext cx="6203990" cy="775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8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Tabulazioni</a:t>
            </a:r>
            <a:endParaRPr lang="en-US" sz="4850" dirty="0"/>
          </a:p>
        </p:txBody>
      </p:sp>
      <p:sp>
        <p:nvSpPr>
          <p:cNvPr id="19" name="Text 16"/>
          <p:cNvSpPr/>
          <p:nvPr/>
        </p:nvSpPr>
        <p:spPr>
          <a:xfrm>
            <a:off x="177641" y="7606546"/>
            <a:ext cx="2064901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13955911" y="7606546"/>
            <a:ext cx="496848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42</a:t>
            </a:r>
            <a:endParaRPr lang="en-US" sz="1600" dirty="0"/>
          </a:p>
        </p:txBody>
      </p:sp>
      <p:pic>
        <p:nvPicPr>
          <p:cNvPr id="21" name="Immagine 20" descr="Immagine che contiene testo, schermata, Carattere, numero&#10;&#10;Il contenuto generato dall&amp;#39;IA potrebbe non essere corretto.">
            <a:extLst>
              <a:ext uri="{FF2B5EF4-FFF2-40B4-BE49-F238E27FC236}">
                <a16:creationId xmlns:a16="http://schemas.microsoft.com/office/drawing/2014/main" id="{CE7EF6B5-FE2D-D40C-8E64-096284EB0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" y="1583055"/>
            <a:ext cx="12938760" cy="521589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0E101-65C6-B654-3AFF-D54123950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5D3DF95-7228-1AD7-FB1B-830C1482FF5E}"/>
              </a:ext>
            </a:extLst>
          </p:cNvPr>
          <p:cNvSpPr/>
          <p:nvPr/>
        </p:nvSpPr>
        <p:spPr>
          <a:xfrm>
            <a:off x="829032" y="538996"/>
            <a:ext cx="6203990" cy="775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8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Tabulazioni</a:t>
            </a:r>
            <a:endParaRPr lang="en-US" sz="4850" dirty="0"/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C6BEB5B9-1526-8233-DB05-7A5ECF06B5CF}"/>
              </a:ext>
            </a:extLst>
          </p:cNvPr>
          <p:cNvSpPr/>
          <p:nvPr/>
        </p:nvSpPr>
        <p:spPr>
          <a:xfrm>
            <a:off x="177641" y="7606546"/>
            <a:ext cx="2064901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79A838D9-A509-8ED8-64F8-7658AB19FE39}"/>
              </a:ext>
            </a:extLst>
          </p:cNvPr>
          <p:cNvSpPr/>
          <p:nvPr/>
        </p:nvSpPr>
        <p:spPr>
          <a:xfrm>
            <a:off x="13955911" y="7606546"/>
            <a:ext cx="496848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42</a:t>
            </a:r>
            <a:endParaRPr lang="en-US" sz="1600" dirty="0"/>
          </a:p>
        </p:txBody>
      </p:sp>
      <p:pic>
        <p:nvPicPr>
          <p:cNvPr id="3" name="Immagine 2" descr="Immagine che contiene testo, schermata, numero, schermo&#10;&#10;Il contenuto generato dall&amp;#39;IA potrebbe non essere corretto.">
            <a:extLst>
              <a:ext uri="{FF2B5EF4-FFF2-40B4-BE49-F238E27FC236}">
                <a16:creationId xmlns:a16="http://schemas.microsoft.com/office/drawing/2014/main" id="{8CF374FF-9A92-857E-4176-913165DC7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215" y="1308735"/>
            <a:ext cx="9391650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9452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50938-20BD-E1CF-12A5-2B9DA3ACD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BE39328-261C-6679-FE14-8D53834C574D}"/>
              </a:ext>
            </a:extLst>
          </p:cNvPr>
          <p:cNvSpPr/>
          <p:nvPr/>
        </p:nvSpPr>
        <p:spPr>
          <a:xfrm>
            <a:off x="829032" y="538996"/>
            <a:ext cx="6203990" cy="775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8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Tabulazioni</a:t>
            </a:r>
            <a:endParaRPr lang="en-US" sz="4850" dirty="0"/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441C2EBA-821B-7466-890C-05D4FBC45B09}"/>
              </a:ext>
            </a:extLst>
          </p:cNvPr>
          <p:cNvSpPr/>
          <p:nvPr/>
        </p:nvSpPr>
        <p:spPr>
          <a:xfrm>
            <a:off x="177641" y="7606546"/>
            <a:ext cx="2064901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0E5161D5-AB73-0424-BC90-34A2A1C71B35}"/>
              </a:ext>
            </a:extLst>
          </p:cNvPr>
          <p:cNvSpPr/>
          <p:nvPr/>
        </p:nvSpPr>
        <p:spPr>
          <a:xfrm>
            <a:off x="13955911" y="7606546"/>
            <a:ext cx="496848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42</a:t>
            </a:r>
            <a:endParaRPr lang="en-US" sz="1600" dirty="0"/>
          </a:p>
        </p:txBody>
      </p:sp>
      <p:pic>
        <p:nvPicPr>
          <p:cNvPr id="3" name="Immagine 2" descr="Immagine che contiene testo, schermata, numero, schermo&#10;&#10;Il contenuto generato dall&amp;#39;IA potrebbe non essere corretto.">
            <a:extLst>
              <a:ext uri="{FF2B5EF4-FFF2-40B4-BE49-F238E27FC236}">
                <a16:creationId xmlns:a16="http://schemas.microsoft.com/office/drawing/2014/main" id="{D9E41304-BE1E-4D2C-F823-7AE71B7D5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215" y="1308735"/>
            <a:ext cx="9391650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326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1242060"/>
            <a:ext cx="6979563" cy="872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850"/>
              </a:lnSpc>
              <a:buNone/>
            </a:pPr>
            <a:r>
              <a:rPr lang="en-US" sz="54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Aprire e Chiudere Word</a:t>
            </a:r>
            <a:endParaRPr lang="en-US" sz="5450" dirty="0"/>
          </a:p>
        </p:txBody>
      </p:sp>
      <p:sp>
        <p:nvSpPr>
          <p:cNvPr id="3" name="Text 1"/>
          <p:cNvSpPr/>
          <p:nvPr/>
        </p:nvSpPr>
        <p:spPr>
          <a:xfrm>
            <a:off x="829032" y="2594015"/>
            <a:ext cx="12972336" cy="809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Per</a:t>
            </a:r>
            <a:r>
              <a:rPr lang="en-US" sz="2050" b="1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050" b="1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aprire</a:t>
            </a:r>
            <a:r>
              <a:rPr lang="en-US" sz="2050" b="1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Word,</a:t>
            </a:r>
            <a:r>
              <a:rPr lang="en-US" sz="205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05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cliccare</a:t>
            </a:r>
            <a:r>
              <a:rPr lang="en-US" sz="205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05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su</a:t>
            </a:r>
            <a:r>
              <a:rPr lang="en-US" sz="205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Start (il </a:t>
            </a:r>
            <a:r>
              <a:rPr lang="en-US" sz="205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pulsante</a:t>
            </a:r>
            <a:r>
              <a:rPr lang="en-US" sz="205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con il logo Windows in basso a sinistra), </a:t>
            </a:r>
            <a:r>
              <a:rPr lang="en-US" sz="205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scorrere</a:t>
            </a:r>
            <a:r>
              <a:rPr lang="en-US" sz="205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05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l'elenco</a:t>
            </a:r>
            <a:r>
              <a:rPr lang="en-US" sz="205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05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dei</a:t>
            </a:r>
            <a:r>
              <a:rPr lang="en-US" sz="205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05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programmi</a:t>
            </a:r>
            <a:r>
              <a:rPr lang="en-US" sz="205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e </a:t>
            </a:r>
            <a:r>
              <a:rPr lang="en-US" sz="205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cliccare</a:t>
            </a:r>
            <a:r>
              <a:rPr lang="en-US" sz="205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05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su</a:t>
            </a:r>
            <a:r>
              <a:rPr lang="en-US" sz="205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Word. Il </a:t>
            </a:r>
            <a:r>
              <a:rPr lang="en-US" sz="205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programma</a:t>
            </a:r>
            <a:r>
              <a:rPr lang="en-US" sz="205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05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si</a:t>
            </a:r>
            <a:r>
              <a:rPr lang="en-US" sz="205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05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avvia</a:t>
            </a:r>
            <a:r>
              <a:rPr lang="en-US" sz="205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05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automaticamente</a:t>
            </a:r>
            <a:r>
              <a:rPr lang="en-US" sz="205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05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anche</a:t>
            </a:r>
            <a:r>
              <a:rPr lang="en-US" sz="205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05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aprendo</a:t>
            </a:r>
            <a:r>
              <a:rPr lang="en-US" sz="205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un file con </a:t>
            </a:r>
            <a:r>
              <a:rPr lang="en-US" sz="205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estensione</a:t>
            </a:r>
            <a:r>
              <a:rPr lang="en-US" sz="205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.docx o .doc.</a:t>
            </a:r>
            <a:endParaRPr lang="en-US" sz="2050" dirty="0">
              <a:latin typeface="Ancizar Serif"/>
            </a:endParaRPr>
          </a:p>
        </p:txBody>
      </p:sp>
      <p:sp>
        <p:nvSpPr>
          <p:cNvPr id="4" name="Shape 2"/>
          <p:cNvSpPr/>
          <p:nvPr/>
        </p:nvSpPr>
        <p:spPr>
          <a:xfrm>
            <a:off x="829032" y="3673673"/>
            <a:ext cx="6366272" cy="1983700"/>
          </a:xfrm>
          <a:prstGeom prst="roundRect">
            <a:avLst>
              <a:gd name="adj" fmla="val 461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8D4D4"/>
            </a:solidFill>
            <a:prstDash val="solid"/>
          </a:ln>
          <a:effectLst>
            <a:outerShdw blurRad="398780" algn="bl" rotWithShape="0">
              <a:srgbClr val="333333">
                <a:alpha val="10000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1125974" y="3970615"/>
            <a:ext cx="3489722" cy="436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Metodo 1</a:t>
            </a:r>
            <a:endParaRPr lang="en-US" sz="2700" dirty="0"/>
          </a:p>
        </p:txBody>
      </p:sp>
      <p:sp>
        <p:nvSpPr>
          <p:cNvPr id="6" name="Text 4"/>
          <p:cNvSpPr/>
          <p:nvPr/>
        </p:nvSpPr>
        <p:spPr>
          <a:xfrm>
            <a:off x="1125974" y="4550569"/>
            <a:ext cx="5772388" cy="809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Cliccare sulla X nell'angolo alto a destra della finestra</a:t>
            </a:r>
            <a:endParaRPr lang="en-US" sz="2050" dirty="0"/>
          </a:p>
        </p:txBody>
      </p:sp>
      <p:sp>
        <p:nvSpPr>
          <p:cNvPr id="7" name="Shape 5"/>
          <p:cNvSpPr/>
          <p:nvPr/>
        </p:nvSpPr>
        <p:spPr>
          <a:xfrm>
            <a:off x="7435096" y="3673673"/>
            <a:ext cx="6366272" cy="1983700"/>
          </a:xfrm>
          <a:prstGeom prst="roundRect">
            <a:avLst>
              <a:gd name="adj" fmla="val 461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8D4D4"/>
            </a:solidFill>
            <a:prstDash val="solid"/>
          </a:ln>
          <a:effectLst>
            <a:outerShdw blurRad="398780" algn="bl" rotWithShape="0">
              <a:srgbClr val="333333">
                <a:alpha val="10000"/>
              </a:srgbClr>
            </a:outerShdw>
          </a:effectLst>
        </p:spPr>
      </p:sp>
      <p:sp>
        <p:nvSpPr>
          <p:cNvPr id="8" name="Text 6"/>
          <p:cNvSpPr/>
          <p:nvPr/>
        </p:nvSpPr>
        <p:spPr>
          <a:xfrm>
            <a:off x="7732038" y="3970615"/>
            <a:ext cx="3489722" cy="436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Metodo 2</a:t>
            </a:r>
            <a:endParaRPr lang="en-US" sz="2700" dirty="0"/>
          </a:p>
        </p:txBody>
      </p:sp>
      <p:sp>
        <p:nvSpPr>
          <p:cNvPr id="9" name="Text 7"/>
          <p:cNvSpPr/>
          <p:nvPr/>
        </p:nvSpPr>
        <p:spPr>
          <a:xfrm>
            <a:off x="7732038" y="4550569"/>
            <a:ext cx="5772388" cy="404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Premere contemporaneamente Alt + F4</a:t>
            </a:r>
            <a:endParaRPr lang="en-US" sz="2050" dirty="0"/>
          </a:p>
        </p:txBody>
      </p:sp>
      <p:sp>
        <p:nvSpPr>
          <p:cNvPr id="10" name="Shape 8"/>
          <p:cNvSpPr/>
          <p:nvPr/>
        </p:nvSpPr>
        <p:spPr>
          <a:xfrm>
            <a:off x="829032" y="5927169"/>
            <a:ext cx="12972336" cy="1060371"/>
          </a:xfrm>
          <a:prstGeom prst="roundRect">
            <a:avLst>
              <a:gd name="adj" fmla="val 862"/>
            </a:avLst>
          </a:prstGeom>
          <a:solidFill>
            <a:srgbClr val="B3CCFF"/>
          </a:solidFill>
          <a:ln/>
        </p:spPr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494" y="6308884"/>
            <a:ext cx="333018" cy="266462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1694974" y="6233517"/>
            <a:ext cx="11839932" cy="404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Importante:</a:t>
            </a:r>
            <a:r>
              <a:rPr lang="en-US" sz="2050" dirty="0">
                <a:solidFill>
                  <a:srgbClr val="000000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Se ci sono modifiche non salvate, Word chiederà conferma prima di chiudere il documento.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177641" y="7598331"/>
            <a:ext cx="203382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4095571" y="7598331"/>
            <a:ext cx="357188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6</a:t>
            </a:r>
            <a:endParaRPr lang="en-US" sz="16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C0A66-026B-D25E-EB63-A0CA5A2A6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50A7B58-BE95-0894-8B1D-A56EAF1D6915}"/>
              </a:ext>
            </a:extLst>
          </p:cNvPr>
          <p:cNvSpPr/>
          <p:nvPr/>
        </p:nvSpPr>
        <p:spPr>
          <a:xfrm>
            <a:off x="829032" y="538996"/>
            <a:ext cx="6203990" cy="775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8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Tabulazioni</a:t>
            </a:r>
            <a:endParaRPr lang="en-US" sz="4850" dirty="0"/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5233218E-25FA-2E1F-A21B-291ACB077308}"/>
              </a:ext>
            </a:extLst>
          </p:cNvPr>
          <p:cNvSpPr/>
          <p:nvPr/>
        </p:nvSpPr>
        <p:spPr>
          <a:xfrm>
            <a:off x="177641" y="7606546"/>
            <a:ext cx="2064901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57E28A25-805C-1E04-C6CF-A99C7FB32713}"/>
              </a:ext>
            </a:extLst>
          </p:cNvPr>
          <p:cNvSpPr/>
          <p:nvPr/>
        </p:nvSpPr>
        <p:spPr>
          <a:xfrm>
            <a:off x="13955911" y="7606546"/>
            <a:ext cx="496848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42</a:t>
            </a:r>
            <a:endParaRPr lang="en-US" sz="1600" dirty="0"/>
          </a:p>
        </p:txBody>
      </p:sp>
      <p:pic>
        <p:nvPicPr>
          <p:cNvPr id="4" name="Immagine 3" descr="Immagine che contiene testo, schermata, Carattere, documento&#10;&#10;Il contenuto generato dall&amp;#39;IA potrebbe non essere corretto.">
            <a:extLst>
              <a:ext uri="{FF2B5EF4-FFF2-40B4-BE49-F238E27FC236}">
                <a16:creationId xmlns:a16="http://schemas.microsoft.com/office/drawing/2014/main" id="{D7AEA97C-9A12-4120-9460-2D53B334F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156" y="1223282"/>
            <a:ext cx="11035665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1628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6F097-EE75-6B14-6F91-40DD54751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85C7705-7C36-4945-D567-62DE01D12719}"/>
              </a:ext>
            </a:extLst>
          </p:cNvPr>
          <p:cNvSpPr/>
          <p:nvPr/>
        </p:nvSpPr>
        <p:spPr>
          <a:xfrm>
            <a:off x="829032" y="538996"/>
            <a:ext cx="6203990" cy="775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8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Tabulazioni</a:t>
            </a:r>
            <a:endParaRPr lang="en-US" sz="485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F4DA5F5E-B977-5350-C499-9D2C16A4B1B1}"/>
              </a:ext>
            </a:extLst>
          </p:cNvPr>
          <p:cNvSpPr/>
          <p:nvPr/>
        </p:nvSpPr>
        <p:spPr>
          <a:xfrm>
            <a:off x="829032" y="1678186"/>
            <a:ext cx="11890296" cy="371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Le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tabulazioni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permettono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di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incolonnare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dati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a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distanze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precise,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essenziali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per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creare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endParaRPr lang="en-US" sz="2800" dirty="0">
              <a:solidFill>
                <a:srgbClr val="000000"/>
              </a:solidFill>
              <a:latin typeface="Ancizar Serif"/>
              <a:ea typeface="Ancizar Serif" pitchFamily="34" charset="-122"/>
              <a:cs typeface="Ancizar Serif" pitchFamily="34" charset="-120"/>
            </a:endParaRPr>
          </a:p>
          <a:p>
            <a:pPr marL="0" indent="0" algn="l">
              <a:lnSpc>
                <a:spcPts val="2650"/>
              </a:lnSpc>
              <a:buNone/>
            </a:pP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layout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ordinati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senza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usare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tabelle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.</a:t>
            </a:r>
            <a:endParaRPr lang="en-US" sz="2800">
              <a:latin typeface="Ancizar Serif"/>
            </a:endParaRPr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70EAA7BC-71C4-9B90-3262-D4A8F960E264}"/>
              </a:ext>
            </a:extLst>
          </p:cNvPr>
          <p:cNvSpPr/>
          <p:nvPr/>
        </p:nvSpPr>
        <p:spPr>
          <a:xfrm>
            <a:off x="829032" y="2826782"/>
            <a:ext cx="12972336" cy="1219676"/>
          </a:xfrm>
          <a:prstGeom prst="roundRect">
            <a:avLst>
              <a:gd name="adj" fmla="val 750"/>
            </a:avLst>
          </a:prstGeom>
          <a:solidFill>
            <a:srgbClr val="B3CCFF"/>
          </a:solidFill>
          <a:ln/>
        </p:spPr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84BC6D8C-10E2-92B2-B54F-930405878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848" y="3151703"/>
            <a:ext cx="295989" cy="236815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ABE19428-A434-BEE4-B6C2-4B60BFFE8FD4}"/>
              </a:ext>
            </a:extLst>
          </p:cNvPr>
          <p:cNvSpPr/>
          <p:nvPr/>
        </p:nvSpPr>
        <p:spPr>
          <a:xfrm>
            <a:off x="1598652" y="3075384"/>
            <a:ext cx="11965900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Buona </a:t>
            </a:r>
            <a:r>
              <a:rPr lang="en-US" sz="2400" b="1" dirty="0" err="1">
                <a:solidFill>
                  <a:srgbClr val="000000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Pratica</a:t>
            </a:r>
            <a:r>
              <a:rPr lang="en-US" sz="2400" b="1" dirty="0">
                <a:solidFill>
                  <a:srgbClr val="000000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:</a:t>
            </a:r>
            <a:r>
              <a:rPr lang="en-US" sz="2400" dirty="0">
                <a:solidFill>
                  <a:srgbClr val="000000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Usare</a:t>
            </a:r>
            <a:r>
              <a:rPr lang="en-US" sz="2400" dirty="0">
                <a:solidFill>
                  <a:srgbClr val="000000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sempre le </a:t>
            </a:r>
            <a:r>
              <a:rPr lang="en-US" sz="2400" dirty="0" err="1">
                <a:solidFill>
                  <a:srgbClr val="000000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tabulazioni</a:t>
            </a:r>
            <a:r>
              <a:rPr lang="en-US" sz="2400" dirty="0">
                <a:solidFill>
                  <a:srgbClr val="000000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invece</a:t>
            </a:r>
            <a:r>
              <a:rPr lang="en-US" sz="2400" dirty="0">
                <a:solidFill>
                  <a:srgbClr val="000000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di </a:t>
            </a:r>
            <a:r>
              <a:rPr lang="en-US" sz="2400" dirty="0" err="1">
                <a:solidFill>
                  <a:srgbClr val="000000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spazi</a:t>
            </a:r>
            <a:r>
              <a:rPr lang="en-US" sz="2400" dirty="0">
                <a:solidFill>
                  <a:srgbClr val="000000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multipli</a:t>
            </a:r>
            <a:r>
              <a:rPr lang="en-US" sz="2400" dirty="0">
                <a:solidFill>
                  <a:srgbClr val="000000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per </a:t>
            </a:r>
            <a:r>
              <a:rPr lang="en-US" sz="2400" dirty="0" err="1">
                <a:solidFill>
                  <a:srgbClr val="000000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allineare</a:t>
            </a:r>
            <a:r>
              <a:rPr lang="en-US" sz="2400" dirty="0">
                <a:solidFill>
                  <a:srgbClr val="000000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il testo. </a:t>
            </a:r>
            <a:r>
              <a:rPr lang="en-US" sz="2400" dirty="0" err="1">
                <a:solidFill>
                  <a:srgbClr val="000000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Gli</a:t>
            </a:r>
            <a:r>
              <a:rPr lang="en-US" sz="2400" dirty="0">
                <a:solidFill>
                  <a:srgbClr val="000000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spazi</a:t>
            </a:r>
            <a:r>
              <a:rPr lang="en-US" sz="2400" dirty="0">
                <a:solidFill>
                  <a:srgbClr val="000000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creano</a:t>
            </a:r>
            <a:r>
              <a:rPr lang="en-US" sz="2400" dirty="0">
                <a:solidFill>
                  <a:srgbClr val="000000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allineamenti</a:t>
            </a:r>
            <a:r>
              <a:rPr lang="en-US" sz="2400" dirty="0">
                <a:solidFill>
                  <a:srgbClr val="000000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instabili</a:t>
            </a:r>
            <a:r>
              <a:rPr lang="en-US" sz="2400" dirty="0">
                <a:solidFill>
                  <a:srgbClr val="000000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che</a:t>
            </a:r>
            <a:r>
              <a:rPr lang="en-US" sz="2400" dirty="0">
                <a:solidFill>
                  <a:srgbClr val="000000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si</a:t>
            </a:r>
            <a:r>
              <a:rPr lang="en-US" sz="2400" dirty="0">
                <a:solidFill>
                  <a:srgbClr val="000000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scompongono</a:t>
            </a:r>
            <a:r>
              <a:rPr lang="en-US" sz="2400" dirty="0">
                <a:solidFill>
                  <a:srgbClr val="000000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con </a:t>
            </a:r>
            <a:r>
              <a:rPr lang="en-US" sz="2400" dirty="0" err="1">
                <a:solidFill>
                  <a:srgbClr val="000000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modifiche</a:t>
            </a:r>
            <a:r>
              <a:rPr lang="en-US" sz="2400" dirty="0">
                <a:solidFill>
                  <a:srgbClr val="000000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successive.</a:t>
            </a:r>
            <a:endParaRPr lang="en-US" sz="2400" dirty="0">
              <a:latin typeface="Ancizar Serif"/>
            </a:endParaRPr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08701FCF-F9CE-05CD-5217-F28B2D130B34}"/>
              </a:ext>
            </a:extLst>
          </p:cNvPr>
          <p:cNvSpPr/>
          <p:nvPr/>
        </p:nvSpPr>
        <p:spPr>
          <a:xfrm>
            <a:off x="829032" y="4259580"/>
            <a:ext cx="6391394" cy="1331238"/>
          </a:xfrm>
          <a:prstGeom prst="roundRect">
            <a:avLst>
              <a:gd name="adj" fmla="val 687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blurRad="354330" algn="bl" rotWithShape="0">
              <a:srgbClr val="333333">
                <a:alpha val="10000"/>
              </a:srgbClr>
            </a:outerShdw>
          </a:effectLst>
        </p:spPr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596F8C54-B7C6-396D-03F3-885007E8D401}"/>
              </a:ext>
            </a:extLst>
          </p:cNvPr>
          <p:cNvSpPr/>
          <p:nvPr/>
        </p:nvSpPr>
        <p:spPr>
          <a:xfrm>
            <a:off x="1073468" y="4504015"/>
            <a:ext cx="3101935" cy="387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Sinistra</a:t>
            </a:r>
            <a:endParaRPr lang="en-US" sz="24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907FD7F3-7436-38AB-CB29-3DC6683BA847}"/>
              </a:ext>
            </a:extLst>
          </p:cNvPr>
          <p:cNvSpPr/>
          <p:nvPr/>
        </p:nvSpPr>
        <p:spPr>
          <a:xfrm>
            <a:off x="1073468" y="5005268"/>
            <a:ext cx="5902523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0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Testo </a:t>
            </a:r>
            <a:r>
              <a:rPr lang="en-US" sz="20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allineato</a:t>
            </a:r>
            <a:r>
              <a:rPr lang="en-US" sz="20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a sinistra del punto di </a:t>
            </a:r>
            <a:r>
              <a:rPr lang="en-US" sz="20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tabulazione</a:t>
            </a:r>
            <a:endParaRPr lang="en-US" sz="2000" dirty="0" err="1">
              <a:latin typeface="Ancizar Serif"/>
            </a:endParaRPr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D3CD65D1-D75C-5751-5A2A-5AFB4154F552}"/>
              </a:ext>
            </a:extLst>
          </p:cNvPr>
          <p:cNvSpPr/>
          <p:nvPr/>
        </p:nvSpPr>
        <p:spPr>
          <a:xfrm>
            <a:off x="7409855" y="4259580"/>
            <a:ext cx="6391513" cy="1331238"/>
          </a:xfrm>
          <a:prstGeom prst="roundRect">
            <a:avLst>
              <a:gd name="adj" fmla="val 687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blurRad="354330" algn="bl" rotWithShape="0">
              <a:srgbClr val="333333">
                <a:alpha val="10000"/>
              </a:srgbClr>
            </a:outerShdw>
          </a:effectLst>
        </p:spPr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E2DE169E-3BF6-0025-3249-9D6C772626C7}"/>
              </a:ext>
            </a:extLst>
          </p:cNvPr>
          <p:cNvSpPr/>
          <p:nvPr/>
        </p:nvSpPr>
        <p:spPr>
          <a:xfrm>
            <a:off x="7654290" y="4504015"/>
            <a:ext cx="3101935" cy="387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Centro</a:t>
            </a:r>
            <a:endParaRPr lang="en-US" sz="240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BEEC99AE-EC17-EFBB-9D44-834FA0BDAC87}"/>
              </a:ext>
            </a:extLst>
          </p:cNvPr>
          <p:cNvSpPr/>
          <p:nvPr/>
        </p:nvSpPr>
        <p:spPr>
          <a:xfrm>
            <a:off x="7654290" y="5005268"/>
            <a:ext cx="5902643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Testo centrato sul punto di tabulazione</a:t>
            </a:r>
            <a:endParaRPr lang="en-US" sz="1850" dirty="0"/>
          </a:p>
        </p:txBody>
      </p:sp>
      <p:sp>
        <p:nvSpPr>
          <p:cNvPr id="13" name="Shape 10">
            <a:extLst>
              <a:ext uri="{FF2B5EF4-FFF2-40B4-BE49-F238E27FC236}">
                <a16:creationId xmlns:a16="http://schemas.microsoft.com/office/drawing/2014/main" id="{A4E71DA5-EAB7-D0F7-2E4D-B4C00EFE6919}"/>
              </a:ext>
            </a:extLst>
          </p:cNvPr>
          <p:cNvSpPr/>
          <p:nvPr/>
        </p:nvSpPr>
        <p:spPr>
          <a:xfrm>
            <a:off x="829032" y="5780246"/>
            <a:ext cx="6391394" cy="1331238"/>
          </a:xfrm>
          <a:prstGeom prst="roundRect">
            <a:avLst>
              <a:gd name="adj" fmla="val 687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blurRad="354330" algn="bl" rotWithShape="0">
              <a:srgbClr val="333333">
                <a:alpha val="10000"/>
              </a:srgbClr>
            </a:outerShdw>
          </a:effectLst>
        </p:spPr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1A7F4ECA-8B40-649D-3213-B545B7AEA166}"/>
              </a:ext>
            </a:extLst>
          </p:cNvPr>
          <p:cNvSpPr/>
          <p:nvPr/>
        </p:nvSpPr>
        <p:spPr>
          <a:xfrm>
            <a:off x="1073468" y="6024682"/>
            <a:ext cx="3101935" cy="387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Destra</a:t>
            </a:r>
            <a:endParaRPr lang="en-US" sz="2400" dirty="0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AE0C45CA-E3BE-76B0-FC18-01DCA5876495}"/>
              </a:ext>
            </a:extLst>
          </p:cNvPr>
          <p:cNvSpPr/>
          <p:nvPr/>
        </p:nvSpPr>
        <p:spPr>
          <a:xfrm>
            <a:off x="1073468" y="6525935"/>
            <a:ext cx="5902523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Testo allineato a destra del punto di tabulazione</a:t>
            </a:r>
            <a:endParaRPr lang="en-US" sz="1850" dirty="0"/>
          </a:p>
        </p:txBody>
      </p:sp>
      <p:sp>
        <p:nvSpPr>
          <p:cNvPr id="16" name="Shape 13">
            <a:extLst>
              <a:ext uri="{FF2B5EF4-FFF2-40B4-BE49-F238E27FC236}">
                <a16:creationId xmlns:a16="http://schemas.microsoft.com/office/drawing/2014/main" id="{D7D9222B-AD7C-AF05-6048-F52D08AD454B}"/>
              </a:ext>
            </a:extLst>
          </p:cNvPr>
          <p:cNvSpPr/>
          <p:nvPr/>
        </p:nvSpPr>
        <p:spPr>
          <a:xfrm>
            <a:off x="7409855" y="5780246"/>
            <a:ext cx="6391513" cy="1331238"/>
          </a:xfrm>
          <a:prstGeom prst="roundRect">
            <a:avLst>
              <a:gd name="adj" fmla="val 687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blurRad="354330" algn="bl" rotWithShape="0">
              <a:srgbClr val="333333">
                <a:alpha val="10000"/>
              </a:srgbClr>
            </a:outerShdw>
          </a:effectLst>
        </p:spPr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2C704826-8209-1CA3-B9B8-B9EF5BFA9794}"/>
              </a:ext>
            </a:extLst>
          </p:cNvPr>
          <p:cNvSpPr/>
          <p:nvPr/>
        </p:nvSpPr>
        <p:spPr>
          <a:xfrm>
            <a:off x="7654290" y="6024682"/>
            <a:ext cx="3101935" cy="387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Decimale</a:t>
            </a:r>
            <a:endParaRPr lang="en-US" sz="2400" dirty="0"/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CFB62A91-08C4-47F6-24C1-B1AA2A0D9817}"/>
              </a:ext>
            </a:extLst>
          </p:cNvPr>
          <p:cNvSpPr/>
          <p:nvPr/>
        </p:nvSpPr>
        <p:spPr>
          <a:xfrm>
            <a:off x="7654290" y="6525935"/>
            <a:ext cx="5902643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Allinea i numeri sulla virgola decimale</a:t>
            </a:r>
            <a:endParaRPr lang="en-US" sz="1850" dirty="0"/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14682145-B806-4284-45D4-1DDD3CC25AB4}"/>
              </a:ext>
            </a:extLst>
          </p:cNvPr>
          <p:cNvSpPr/>
          <p:nvPr/>
        </p:nvSpPr>
        <p:spPr>
          <a:xfrm>
            <a:off x="177641" y="7606546"/>
            <a:ext cx="2064901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20" name="Text 17">
            <a:extLst>
              <a:ext uri="{FF2B5EF4-FFF2-40B4-BE49-F238E27FC236}">
                <a16:creationId xmlns:a16="http://schemas.microsoft.com/office/drawing/2014/main" id="{4F95A1FA-FDE2-758D-4C1A-C7303EC3FDEF}"/>
              </a:ext>
            </a:extLst>
          </p:cNvPr>
          <p:cNvSpPr/>
          <p:nvPr/>
        </p:nvSpPr>
        <p:spPr>
          <a:xfrm>
            <a:off x="13955911" y="7606546"/>
            <a:ext cx="496848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42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598847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testo, schermat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CC2FF2E4-8311-163B-9E41-2C16A2561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07" y="1124630"/>
            <a:ext cx="8107136" cy="1522639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E4108A2F-6E11-62F7-26DE-D03F909CB05A}"/>
              </a:ext>
            </a:extLst>
          </p:cNvPr>
          <p:cNvSpPr/>
          <p:nvPr/>
        </p:nvSpPr>
        <p:spPr>
          <a:xfrm>
            <a:off x="773974" y="311876"/>
            <a:ext cx="6543318" cy="817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400"/>
              </a:lnSpc>
              <a:buNone/>
            </a:pPr>
            <a:r>
              <a:rPr lang="en-US" sz="5150" dirty="0" err="1">
                <a:solidFill>
                  <a:srgbClr val="000103"/>
                </a:solidFill>
                <a:latin typeface="Ancizar Serif"/>
              </a:rPr>
              <a:t>Tabulazioni</a:t>
            </a:r>
            <a:endParaRPr lang="it-IT" dirty="0" err="1"/>
          </a:p>
        </p:txBody>
      </p:sp>
      <p:pic>
        <p:nvPicPr>
          <p:cNvPr id="5" name="Immagine 4" descr="Immagine che contiene testo, schermata, Carattere, numero&#10;&#10;Il contenuto generato dall&amp;#39;IA potrebbe non essere corretto.">
            <a:extLst>
              <a:ext uri="{FF2B5EF4-FFF2-40B4-BE49-F238E27FC236}">
                <a16:creationId xmlns:a16="http://schemas.microsoft.com/office/drawing/2014/main" id="{14C2A3C0-2B27-6FE4-B544-467BEFFB6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621" y="1880507"/>
            <a:ext cx="8115300" cy="5676900"/>
          </a:xfrm>
          <a:prstGeom prst="rect">
            <a:avLst/>
          </a:prstGeom>
        </p:spPr>
      </p:pic>
      <p:pic>
        <p:nvPicPr>
          <p:cNvPr id="6" name="Immagine 5" descr="Immagine che contiene testo, schermata, numero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1CA81C31-E0DB-A431-E6F4-91639989E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139" y="3441246"/>
            <a:ext cx="5998029" cy="385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679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1153001"/>
            <a:ext cx="6979563" cy="872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850"/>
              </a:lnSpc>
              <a:buNone/>
            </a:pPr>
            <a:r>
              <a:rPr lang="en-US" sz="54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Spaziatura e Interlinea</a:t>
            </a:r>
            <a:endParaRPr lang="en-US" sz="5450" dirty="0"/>
          </a:p>
        </p:txBody>
      </p:sp>
      <p:sp>
        <p:nvSpPr>
          <p:cNvPr id="3" name="Text 1"/>
          <p:cNvSpPr/>
          <p:nvPr/>
        </p:nvSpPr>
        <p:spPr>
          <a:xfrm>
            <a:off x="829032" y="2504956"/>
            <a:ext cx="12972336" cy="809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La </a:t>
            </a:r>
            <a:r>
              <a:rPr lang="en-US" sz="20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spaziatura</a:t>
            </a: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controlla lo spazio </a:t>
            </a:r>
            <a:r>
              <a:rPr lang="en-US" sz="20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prima</a:t>
            </a: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e </a:t>
            </a:r>
            <a:r>
              <a:rPr lang="en-US" sz="20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dopo</a:t>
            </a: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i paragrafi, mentre l'</a:t>
            </a:r>
            <a:r>
              <a:rPr lang="en-US" sz="20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interlinea</a:t>
            </a: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regola la distanza tra le righe all'interno del paragrafo.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829032" y="3824407"/>
            <a:ext cx="3489722" cy="436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Spaziatura Paragrafi</a:t>
            </a:r>
            <a:endParaRPr lang="en-US" sz="2700" dirty="0"/>
          </a:p>
        </p:txBody>
      </p:sp>
      <p:sp>
        <p:nvSpPr>
          <p:cNvPr id="5" name="Text 3"/>
          <p:cNvSpPr/>
          <p:nvPr/>
        </p:nvSpPr>
        <p:spPr>
          <a:xfrm>
            <a:off x="829032" y="4500324"/>
            <a:ext cx="6161127" cy="1214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Aggiungere spazio prima o dopo i paragrafi migliora la leggibilità senza dover premere Invio più volte. Impostare valori in punti nella finestra Paragrafo.</a:t>
            </a:r>
            <a:endParaRPr lang="en-US" sz="2050" dirty="0"/>
          </a:p>
        </p:txBody>
      </p:sp>
      <p:sp>
        <p:nvSpPr>
          <p:cNvPr id="6" name="Text 4"/>
          <p:cNvSpPr/>
          <p:nvPr/>
        </p:nvSpPr>
        <p:spPr>
          <a:xfrm>
            <a:off x="829032" y="5930979"/>
            <a:ext cx="6161127" cy="8938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20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Prima</a:t>
            </a: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: spazio sopra il paragrafo</a:t>
            </a:r>
            <a:endParaRPr lang="en-US" sz="2050" dirty="0"/>
          </a:p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20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Dopo</a:t>
            </a: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: spazio sotto il paragrafo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7647861" y="3824407"/>
            <a:ext cx="3489722" cy="436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Interlinea</a:t>
            </a:r>
            <a:endParaRPr lang="en-US" sz="2700" dirty="0"/>
          </a:p>
        </p:txBody>
      </p:sp>
      <p:sp>
        <p:nvSpPr>
          <p:cNvPr id="8" name="Text 6"/>
          <p:cNvSpPr/>
          <p:nvPr/>
        </p:nvSpPr>
        <p:spPr>
          <a:xfrm>
            <a:off x="7647861" y="4500324"/>
            <a:ext cx="6161127" cy="404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Controlla la </a:t>
            </a:r>
            <a:r>
              <a:rPr lang="en-US" sz="20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distanza verticale </a:t>
            </a: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tra le righe di testo.</a:t>
            </a:r>
            <a:endParaRPr lang="en-US" sz="2050" dirty="0"/>
          </a:p>
        </p:txBody>
      </p:sp>
      <p:sp>
        <p:nvSpPr>
          <p:cNvPr id="9" name="Text 7"/>
          <p:cNvSpPr/>
          <p:nvPr/>
        </p:nvSpPr>
        <p:spPr>
          <a:xfrm>
            <a:off x="7647861" y="5121116"/>
            <a:ext cx="6161127" cy="18715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Singola: standard</a:t>
            </a:r>
            <a:endParaRPr lang="en-US" sz="2050" dirty="0"/>
          </a:p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1,5 righe: maggiore leggibilità</a:t>
            </a:r>
            <a:endParaRPr lang="en-US" sz="2050" dirty="0"/>
          </a:p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Doppia: per bozze e revisioni</a:t>
            </a:r>
            <a:endParaRPr lang="en-US" sz="2050" dirty="0"/>
          </a:p>
          <a:p>
            <a:pPr marL="342900" indent="-342900" algn="l">
              <a:lnSpc>
                <a:spcPts val="3150"/>
              </a:lnSpc>
              <a:buSzPct val="100000"/>
              <a:buChar char="•"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Personalizzata: valori specifici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177641" y="7598331"/>
            <a:ext cx="203382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3986986" y="7598331"/>
            <a:ext cx="465773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43</a:t>
            </a:r>
            <a:endParaRPr lang="en-US" sz="160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CD8971D5-AF5E-060B-9AD9-1DFD2E128DCD}"/>
              </a:ext>
            </a:extLst>
          </p:cNvPr>
          <p:cNvSpPr/>
          <p:nvPr/>
        </p:nvSpPr>
        <p:spPr>
          <a:xfrm>
            <a:off x="853525" y="491694"/>
            <a:ext cx="6979563" cy="872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850"/>
              </a:lnSpc>
              <a:buNone/>
            </a:pPr>
            <a:r>
              <a:rPr lang="en-US" sz="54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Spaziatura e Interlinea</a:t>
            </a:r>
            <a:endParaRPr lang="en-US" sz="5450" dirty="0"/>
          </a:p>
        </p:txBody>
      </p:sp>
      <p:pic>
        <p:nvPicPr>
          <p:cNvPr id="4" name="Immagine 3" descr="Immagine che contiene testo, schermata, numero, Parallelo&#10;&#10;Il contenuto generato dall&amp;#39;IA potrebbe non essere corretto.">
            <a:extLst>
              <a:ext uri="{FF2B5EF4-FFF2-40B4-BE49-F238E27FC236}">
                <a16:creationId xmlns:a16="http://schemas.microsoft.com/office/drawing/2014/main" id="{F4571561-F55A-36E7-58AC-A5FFC6335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446" y="1362755"/>
            <a:ext cx="10218964" cy="685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5371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8563" y="2491621"/>
            <a:ext cx="4857155" cy="324623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29032" y="1375648"/>
            <a:ext cx="7377708" cy="823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450"/>
              </a:lnSpc>
              <a:buNone/>
            </a:pPr>
            <a:r>
              <a:rPr lang="en-US" sz="51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Elenchi Puntati e Numerati</a:t>
            </a:r>
            <a:endParaRPr lang="en-US" sz="5150" dirty="0"/>
          </a:p>
        </p:txBody>
      </p:sp>
      <p:sp>
        <p:nvSpPr>
          <p:cNvPr id="5" name="Text 1"/>
          <p:cNvSpPr/>
          <p:nvPr/>
        </p:nvSpPr>
        <p:spPr>
          <a:xfrm>
            <a:off x="829032" y="2520434"/>
            <a:ext cx="7485936" cy="7448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Gli elenchi organizzano informazioni in modo chiaro e gerarchico, facilitando la lettura e la comprensione.</a:t>
            </a:r>
            <a:endParaRPr lang="en-US" sz="1950" dirty="0"/>
          </a:p>
        </p:txBody>
      </p:sp>
      <p:sp>
        <p:nvSpPr>
          <p:cNvPr id="6" name="Shape 2"/>
          <p:cNvSpPr/>
          <p:nvPr/>
        </p:nvSpPr>
        <p:spPr>
          <a:xfrm>
            <a:off x="829032" y="3505914"/>
            <a:ext cx="2352675" cy="3348038"/>
          </a:xfrm>
          <a:prstGeom prst="roundRect">
            <a:avLst>
              <a:gd name="adj" fmla="val 389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blurRad="377190" algn="bl" rotWithShape="0">
              <a:srgbClr val="333333">
                <a:alpha val="10000"/>
              </a:srgbClr>
            </a:outerShdw>
          </a:effectLst>
        </p:spPr>
      </p:sp>
      <p:sp>
        <p:nvSpPr>
          <p:cNvPr id="7" name="Text 3"/>
          <p:cNvSpPr/>
          <p:nvPr/>
        </p:nvSpPr>
        <p:spPr>
          <a:xfrm>
            <a:off x="1095851" y="3772733"/>
            <a:ext cx="1819037" cy="823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Elenchi Puntati</a:t>
            </a:r>
            <a:endParaRPr lang="en-US" sz="2550" dirty="0"/>
          </a:p>
        </p:txBody>
      </p:sp>
      <p:sp>
        <p:nvSpPr>
          <p:cNvPr id="8" name="Text 4"/>
          <p:cNvSpPr/>
          <p:nvPr/>
        </p:nvSpPr>
        <p:spPr>
          <a:xfrm>
            <a:off x="1095851" y="4724995"/>
            <a:ext cx="1819037" cy="1862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Per elementi senza ordine specifico. Vari stili di punti disponibili</a:t>
            </a:r>
            <a:endParaRPr lang="en-US" sz="1950" dirty="0"/>
          </a:p>
        </p:txBody>
      </p:sp>
      <p:sp>
        <p:nvSpPr>
          <p:cNvPr id="9" name="Shape 5"/>
          <p:cNvSpPr/>
          <p:nvPr/>
        </p:nvSpPr>
        <p:spPr>
          <a:xfrm>
            <a:off x="3395543" y="3505914"/>
            <a:ext cx="2352794" cy="3348038"/>
          </a:xfrm>
          <a:prstGeom prst="roundRect">
            <a:avLst>
              <a:gd name="adj" fmla="val 389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blurRad="377190" algn="bl" rotWithShape="0">
              <a:srgbClr val="333333">
                <a:alpha val="10000"/>
              </a:srgbClr>
            </a:outerShdw>
          </a:effectLst>
        </p:spPr>
      </p:sp>
      <p:sp>
        <p:nvSpPr>
          <p:cNvPr id="10" name="Text 6"/>
          <p:cNvSpPr/>
          <p:nvPr/>
        </p:nvSpPr>
        <p:spPr>
          <a:xfrm>
            <a:off x="3662362" y="3772733"/>
            <a:ext cx="1819156" cy="823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Elenchi Numerati</a:t>
            </a:r>
            <a:endParaRPr lang="en-US" sz="2550" dirty="0"/>
          </a:p>
        </p:txBody>
      </p:sp>
      <p:sp>
        <p:nvSpPr>
          <p:cNvPr id="11" name="Text 7"/>
          <p:cNvSpPr/>
          <p:nvPr/>
        </p:nvSpPr>
        <p:spPr>
          <a:xfrm>
            <a:off x="3662362" y="4724995"/>
            <a:ext cx="1819156" cy="1489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Per sequenze ordinate. Numeri, lettere o numeri romani</a:t>
            </a:r>
            <a:endParaRPr lang="en-US" sz="1950" dirty="0"/>
          </a:p>
        </p:txBody>
      </p:sp>
      <p:sp>
        <p:nvSpPr>
          <p:cNvPr id="12" name="Shape 8"/>
          <p:cNvSpPr/>
          <p:nvPr/>
        </p:nvSpPr>
        <p:spPr>
          <a:xfrm>
            <a:off x="5962174" y="3505914"/>
            <a:ext cx="2352794" cy="3348038"/>
          </a:xfrm>
          <a:prstGeom prst="roundRect">
            <a:avLst>
              <a:gd name="adj" fmla="val 389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blurRad="377190" algn="bl" rotWithShape="0">
              <a:srgbClr val="333333">
                <a:alpha val="10000"/>
              </a:srgbClr>
            </a:outerShdw>
          </a:effectLst>
        </p:spPr>
      </p:sp>
      <p:sp>
        <p:nvSpPr>
          <p:cNvPr id="13" name="Text 9"/>
          <p:cNvSpPr/>
          <p:nvPr/>
        </p:nvSpPr>
        <p:spPr>
          <a:xfrm>
            <a:off x="6228993" y="3772733"/>
            <a:ext cx="1819156" cy="823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Elenchi Multilivello</a:t>
            </a:r>
            <a:endParaRPr lang="en-US" sz="2550" dirty="0"/>
          </a:p>
        </p:txBody>
      </p:sp>
      <p:sp>
        <p:nvSpPr>
          <p:cNvPr id="14" name="Text 10"/>
          <p:cNvSpPr/>
          <p:nvPr/>
        </p:nvSpPr>
        <p:spPr>
          <a:xfrm>
            <a:off x="6228993" y="4724995"/>
            <a:ext cx="1819156" cy="1489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Strutture gerarchiche con sottoelenchi indentati</a:t>
            </a:r>
            <a:endParaRPr lang="en-US" sz="1950" dirty="0"/>
          </a:p>
        </p:txBody>
      </p:sp>
      <p:sp>
        <p:nvSpPr>
          <p:cNvPr id="15" name="Text 11"/>
          <p:cNvSpPr/>
          <p:nvPr/>
        </p:nvSpPr>
        <p:spPr>
          <a:xfrm>
            <a:off x="177641" y="7602498"/>
            <a:ext cx="2048470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8485942" y="7602498"/>
            <a:ext cx="480417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44</a:t>
            </a:r>
            <a:endParaRPr lang="en-US" sz="1600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1317903"/>
            <a:ext cx="7755017" cy="969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600"/>
              </a:lnSpc>
              <a:buNone/>
            </a:pPr>
            <a:r>
              <a:rPr lang="en-US" sz="61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Bordi e Sfondo</a:t>
            </a:r>
            <a:endParaRPr lang="en-US" sz="6100" dirty="0"/>
          </a:p>
        </p:txBody>
      </p:sp>
      <p:sp>
        <p:nvSpPr>
          <p:cNvPr id="3" name="Text 1"/>
          <p:cNvSpPr/>
          <p:nvPr/>
        </p:nvSpPr>
        <p:spPr>
          <a:xfrm>
            <a:off x="829032" y="2879288"/>
            <a:ext cx="12972336" cy="947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Bordi e sfondi permettono di evidenziare paragrafi o sezioni del documento, creando separazioni visive efficaci.</a:t>
            </a:r>
            <a:endParaRPr lang="en-US" sz="2300" dirty="0"/>
          </a:p>
        </p:txBody>
      </p:sp>
      <p:sp>
        <p:nvSpPr>
          <p:cNvPr id="4" name="Shape 2"/>
          <p:cNvSpPr/>
          <p:nvPr/>
        </p:nvSpPr>
        <p:spPr>
          <a:xfrm>
            <a:off x="829032" y="4159806"/>
            <a:ext cx="4126706" cy="2751773"/>
          </a:xfrm>
          <a:prstGeom prst="roundRect">
            <a:avLst>
              <a:gd name="adj" fmla="val 6646"/>
            </a:avLst>
          </a:prstGeom>
          <a:solidFill>
            <a:srgbClr val="FFFFFF">
              <a:alpha val="95000"/>
            </a:srgbClr>
          </a:solidFill>
          <a:ln w="38100">
            <a:solidFill>
              <a:srgbClr val="D8D4D4"/>
            </a:solidFill>
            <a:prstDash val="solid"/>
          </a:ln>
          <a:effectLst>
            <a:outerShdw blurRad="443230" algn="bl" rotWithShape="0">
              <a:srgbClr val="333333">
                <a:alpha val="10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790932" y="4159806"/>
            <a:ext cx="152400" cy="2751773"/>
          </a:xfrm>
          <a:prstGeom prst="roundRect">
            <a:avLst>
              <a:gd name="adj" fmla="val 6000"/>
            </a:avLst>
          </a:prstGeom>
          <a:solidFill>
            <a:srgbClr val="000103"/>
          </a:solidFill>
          <a:ln/>
        </p:spPr>
      </p:sp>
      <p:sp>
        <p:nvSpPr>
          <p:cNvPr id="6" name="Text 4"/>
          <p:cNvSpPr/>
          <p:nvPr/>
        </p:nvSpPr>
        <p:spPr>
          <a:xfrm>
            <a:off x="1277422" y="4493895"/>
            <a:ext cx="3344228" cy="484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Bordi</a:t>
            </a:r>
            <a:endParaRPr lang="en-US" sz="3050" dirty="0"/>
          </a:p>
        </p:txBody>
      </p:sp>
      <p:sp>
        <p:nvSpPr>
          <p:cNvPr id="7" name="Text 5"/>
          <p:cNvSpPr/>
          <p:nvPr/>
        </p:nvSpPr>
        <p:spPr>
          <a:xfrm>
            <a:off x="1277422" y="5156240"/>
            <a:ext cx="3344228" cy="1421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Linee intorno ai paragrafi con stile, spessore e colore personalizzabili</a:t>
            </a:r>
            <a:endParaRPr lang="en-US" sz="2300" dirty="0"/>
          </a:p>
        </p:txBody>
      </p:sp>
      <p:sp>
        <p:nvSpPr>
          <p:cNvPr id="8" name="Shape 6"/>
          <p:cNvSpPr/>
          <p:nvPr/>
        </p:nvSpPr>
        <p:spPr>
          <a:xfrm>
            <a:off x="5251728" y="4159806"/>
            <a:ext cx="4126825" cy="2751773"/>
          </a:xfrm>
          <a:prstGeom prst="roundRect">
            <a:avLst>
              <a:gd name="adj" fmla="val 6646"/>
            </a:avLst>
          </a:prstGeom>
          <a:solidFill>
            <a:srgbClr val="FFFFFF">
              <a:alpha val="95000"/>
            </a:srgbClr>
          </a:solidFill>
          <a:ln w="38100">
            <a:solidFill>
              <a:srgbClr val="D8D4D4"/>
            </a:solidFill>
            <a:prstDash val="solid"/>
          </a:ln>
          <a:effectLst>
            <a:outerShdw blurRad="443230" algn="bl" rotWithShape="0">
              <a:srgbClr val="333333">
                <a:alpha val="10000"/>
              </a:srgbClr>
            </a:outerShdw>
          </a:effectLst>
        </p:spPr>
      </p:sp>
      <p:sp>
        <p:nvSpPr>
          <p:cNvPr id="9" name="Shape 7"/>
          <p:cNvSpPr/>
          <p:nvPr/>
        </p:nvSpPr>
        <p:spPr>
          <a:xfrm>
            <a:off x="5213628" y="4159806"/>
            <a:ext cx="152400" cy="2751773"/>
          </a:xfrm>
          <a:prstGeom prst="roundRect">
            <a:avLst>
              <a:gd name="adj" fmla="val 6000"/>
            </a:avLst>
          </a:prstGeom>
          <a:solidFill>
            <a:srgbClr val="000103"/>
          </a:solidFill>
          <a:ln/>
        </p:spPr>
      </p:sp>
      <p:sp>
        <p:nvSpPr>
          <p:cNvPr id="10" name="Text 8"/>
          <p:cNvSpPr/>
          <p:nvPr/>
        </p:nvSpPr>
        <p:spPr>
          <a:xfrm>
            <a:off x="5700117" y="4493895"/>
            <a:ext cx="3344347" cy="484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Sfondo</a:t>
            </a:r>
            <a:endParaRPr lang="en-US" sz="3050" dirty="0"/>
          </a:p>
        </p:txBody>
      </p:sp>
      <p:sp>
        <p:nvSpPr>
          <p:cNvPr id="11" name="Text 9"/>
          <p:cNvSpPr/>
          <p:nvPr/>
        </p:nvSpPr>
        <p:spPr>
          <a:xfrm>
            <a:off x="5700117" y="5156240"/>
            <a:ext cx="3344347" cy="1421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Colore o motivo dietro il testo per evidenziare sezioni importanti</a:t>
            </a:r>
            <a:endParaRPr lang="en-US" sz="2300" dirty="0"/>
          </a:p>
        </p:txBody>
      </p:sp>
      <p:sp>
        <p:nvSpPr>
          <p:cNvPr id="12" name="Shape 10"/>
          <p:cNvSpPr/>
          <p:nvPr/>
        </p:nvSpPr>
        <p:spPr>
          <a:xfrm>
            <a:off x="9674543" y="4159806"/>
            <a:ext cx="4126706" cy="2751773"/>
          </a:xfrm>
          <a:prstGeom prst="roundRect">
            <a:avLst>
              <a:gd name="adj" fmla="val 6646"/>
            </a:avLst>
          </a:prstGeom>
          <a:solidFill>
            <a:srgbClr val="FFFFFF">
              <a:alpha val="95000"/>
            </a:srgbClr>
          </a:solidFill>
          <a:ln w="38100">
            <a:solidFill>
              <a:srgbClr val="D8D4D4"/>
            </a:solidFill>
            <a:prstDash val="solid"/>
          </a:ln>
          <a:effectLst>
            <a:outerShdw blurRad="443230" algn="bl" rotWithShape="0">
              <a:srgbClr val="333333">
                <a:alpha val="10000"/>
              </a:srgbClr>
            </a:outerShdw>
          </a:effectLst>
        </p:spPr>
      </p:sp>
      <p:sp>
        <p:nvSpPr>
          <p:cNvPr id="13" name="Shape 11"/>
          <p:cNvSpPr/>
          <p:nvPr/>
        </p:nvSpPr>
        <p:spPr>
          <a:xfrm>
            <a:off x="9636443" y="4159806"/>
            <a:ext cx="152400" cy="2751773"/>
          </a:xfrm>
          <a:prstGeom prst="roundRect">
            <a:avLst>
              <a:gd name="adj" fmla="val 6000"/>
            </a:avLst>
          </a:prstGeom>
          <a:solidFill>
            <a:srgbClr val="000103"/>
          </a:solidFill>
          <a:ln/>
        </p:spPr>
      </p:sp>
      <p:sp>
        <p:nvSpPr>
          <p:cNvPr id="14" name="Text 12"/>
          <p:cNvSpPr/>
          <p:nvPr/>
        </p:nvSpPr>
        <p:spPr>
          <a:xfrm>
            <a:off x="10122932" y="4493895"/>
            <a:ext cx="3344228" cy="4847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Bordo Pagina</a:t>
            </a:r>
            <a:endParaRPr lang="en-US" sz="3050" dirty="0"/>
          </a:p>
        </p:txBody>
      </p:sp>
      <p:sp>
        <p:nvSpPr>
          <p:cNvPr id="15" name="Text 13"/>
          <p:cNvSpPr/>
          <p:nvPr/>
        </p:nvSpPr>
        <p:spPr>
          <a:xfrm>
            <a:off x="10122932" y="5156240"/>
            <a:ext cx="3344228" cy="947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Cornice decorativa intorno all'intera pagina</a:t>
            </a:r>
            <a:endParaRPr lang="en-US" sz="2300" dirty="0"/>
          </a:p>
        </p:txBody>
      </p:sp>
      <p:sp>
        <p:nvSpPr>
          <p:cNvPr id="16" name="Text 14"/>
          <p:cNvSpPr/>
          <p:nvPr/>
        </p:nvSpPr>
        <p:spPr>
          <a:xfrm>
            <a:off x="177641" y="7589996"/>
            <a:ext cx="2008942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4011870" y="7589996"/>
            <a:ext cx="44088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45</a:t>
            </a:r>
            <a:endParaRPr lang="en-US" sz="1600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A707-DF93-D92B-FE5E-B5008D9C0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2657AA2-81D4-711B-4B77-019B5D6A6D7B}"/>
              </a:ext>
            </a:extLst>
          </p:cNvPr>
          <p:cNvSpPr/>
          <p:nvPr/>
        </p:nvSpPr>
        <p:spPr>
          <a:xfrm>
            <a:off x="651479" y="359115"/>
            <a:ext cx="7755017" cy="969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600"/>
              </a:lnSpc>
              <a:buNone/>
            </a:pPr>
            <a:r>
              <a:rPr lang="en-US" sz="61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Bordi e Sfondo</a:t>
            </a:r>
            <a:endParaRPr lang="en-US" sz="6100" dirty="0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83222D6D-F368-4BFA-A41E-5952B924ABEB}"/>
              </a:ext>
            </a:extLst>
          </p:cNvPr>
          <p:cNvSpPr/>
          <p:nvPr/>
        </p:nvSpPr>
        <p:spPr>
          <a:xfrm>
            <a:off x="177641" y="7589996"/>
            <a:ext cx="2008942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6BC746DF-0401-E6C3-1C81-AFE04B2DAD13}"/>
              </a:ext>
            </a:extLst>
          </p:cNvPr>
          <p:cNvSpPr/>
          <p:nvPr/>
        </p:nvSpPr>
        <p:spPr>
          <a:xfrm>
            <a:off x="14011870" y="7589996"/>
            <a:ext cx="44088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45</a:t>
            </a:r>
            <a:endParaRPr lang="en-US" sz="1600" dirty="0"/>
          </a:p>
        </p:txBody>
      </p:sp>
      <p:pic>
        <p:nvPicPr>
          <p:cNvPr id="18" name="Immagine 17" descr="Immagine che contiene testo, schermata, diagramma, Parallelo&#10;&#10;Il contenuto generato dall&amp;#39;IA potrebbe non essere corretto.">
            <a:extLst>
              <a:ext uri="{FF2B5EF4-FFF2-40B4-BE49-F238E27FC236}">
                <a16:creationId xmlns:a16="http://schemas.microsoft.com/office/drawing/2014/main" id="{D1F416CB-C1BF-A1EB-54D8-D8B2D37F2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528" y="1334016"/>
            <a:ext cx="10038887" cy="6078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387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A212B-CFBB-623E-2B8E-089B0859E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9EA0EEC-5BC6-84D1-E997-CFBE003CFC3B}"/>
              </a:ext>
            </a:extLst>
          </p:cNvPr>
          <p:cNvSpPr/>
          <p:nvPr/>
        </p:nvSpPr>
        <p:spPr>
          <a:xfrm>
            <a:off x="651479" y="359115"/>
            <a:ext cx="7755017" cy="969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600"/>
              </a:lnSpc>
              <a:buNone/>
            </a:pPr>
            <a:r>
              <a:rPr lang="en-US" sz="61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Bordi e Sfondo</a:t>
            </a:r>
            <a:endParaRPr lang="en-US" sz="6100" dirty="0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CEC134A5-4B82-879E-91EC-B622E5CBD316}"/>
              </a:ext>
            </a:extLst>
          </p:cNvPr>
          <p:cNvSpPr/>
          <p:nvPr/>
        </p:nvSpPr>
        <p:spPr>
          <a:xfrm>
            <a:off x="177641" y="7589996"/>
            <a:ext cx="2008942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7DCC5DC9-330F-C7AA-AAAE-6F2A5ED9B55B}"/>
              </a:ext>
            </a:extLst>
          </p:cNvPr>
          <p:cNvSpPr/>
          <p:nvPr/>
        </p:nvSpPr>
        <p:spPr>
          <a:xfrm>
            <a:off x="14011870" y="7589996"/>
            <a:ext cx="44088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45</a:t>
            </a:r>
            <a:endParaRPr lang="en-US" sz="1600" dirty="0"/>
          </a:p>
        </p:txBody>
      </p:sp>
      <p:pic>
        <p:nvPicPr>
          <p:cNvPr id="3" name="Immagine 2" descr="Immagine che contiene testo, schermata, schermo, numero&#10;&#10;Il contenuto generato dall&amp;#39;IA potrebbe non essere corretto.">
            <a:extLst>
              <a:ext uri="{FF2B5EF4-FFF2-40B4-BE49-F238E27FC236}">
                <a16:creationId xmlns:a16="http://schemas.microsoft.com/office/drawing/2014/main" id="{085382EF-DEA5-089D-DAFD-3E93FF4AF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43" y="1338078"/>
            <a:ext cx="12931898" cy="550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4280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563" y="2542223"/>
            <a:ext cx="4857155" cy="314503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15432" y="1140738"/>
            <a:ext cx="6591776" cy="823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450"/>
              </a:lnSpc>
              <a:buNone/>
            </a:pPr>
            <a:r>
              <a:rPr lang="en-US" sz="51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Stili di Formattazione</a:t>
            </a:r>
            <a:endParaRPr lang="en-US" sz="5150" dirty="0"/>
          </a:p>
        </p:txBody>
      </p:sp>
      <p:sp>
        <p:nvSpPr>
          <p:cNvPr id="5" name="Text 1"/>
          <p:cNvSpPr/>
          <p:nvPr/>
        </p:nvSpPr>
        <p:spPr>
          <a:xfrm>
            <a:off x="6315432" y="2285524"/>
            <a:ext cx="7485936" cy="7448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Gli stili sono combinazioni predefinite di formattazioni che garantiscono coerenza visiva e velocizzano il lavoro.</a:t>
            </a:r>
            <a:endParaRPr lang="en-US" sz="1950" dirty="0"/>
          </a:p>
        </p:txBody>
      </p:sp>
      <p:sp>
        <p:nvSpPr>
          <p:cNvPr id="6" name="Shape 2"/>
          <p:cNvSpPr/>
          <p:nvPr/>
        </p:nvSpPr>
        <p:spPr>
          <a:xfrm>
            <a:off x="6284952" y="3240524"/>
            <a:ext cx="60960" cy="2090976"/>
          </a:xfrm>
          <a:prstGeom prst="rect">
            <a:avLst/>
          </a:prstGeom>
          <a:solidFill>
            <a:srgbClr val="000103"/>
          </a:solidFill>
          <a:ln/>
        </p:spPr>
      </p:sp>
      <p:sp>
        <p:nvSpPr>
          <p:cNvPr id="7" name="Text 3"/>
          <p:cNvSpPr/>
          <p:nvPr/>
        </p:nvSpPr>
        <p:spPr>
          <a:xfrm>
            <a:off x="6627971" y="3271004"/>
            <a:ext cx="3295888" cy="4119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Stili Carattere</a:t>
            </a:r>
            <a:endParaRPr lang="en-US" sz="2550" dirty="0"/>
          </a:p>
        </p:txBody>
      </p:sp>
      <p:sp>
        <p:nvSpPr>
          <p:cNvPr id="8" name="Text 4"/>
          <p:cNvSpPr/>
          <p:nvPr/>
        </p:nvSpPr>
        <p:spPr>
          <a:xfrm>
            <a:off x="6627971" y="3811310"/>
            <a:ext cx="3296722" cy="1489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Controllano solo l'aspetto del testo selezionato: </a:t>
            </a:r>
            <a:r>
              <a:rPr lang="en-US" sz="19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font</a:t>
            </a: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, </a:t>
            </a:r>
            <a:r>
              <a:rPr lang="en-US" sz="1950" i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dimensione</a:t>
            </a: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, </a:t>
            </a:r>
            <a:r>
              <a:rPr lang="en-US" sz="1950" u="sng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colore</a:t>
            </a: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, grassetto e corsivo.</a:t>
            </a:r>
            <a:endParaRPr lang="en-US" sz="1950" dirty="0"/>
          </a:p>
        </p:txBody>
      </p:sp>
      <p:sp>
        <p:nvSpPr>
          <p:cNvPr id="9" name="Shape 5"/>
          <p:cNvSpPr/>
          <p:nvPr/>
        </p:nvSpPr>
        <p:spPr>
          <a:xfrm>
            <a:off x="10161627" y="3240524"/>
            <a:ext cx="60960" cy="2090976"/>
          </a:xfrm>
          <a:prstGeom prst="rect">
            <a:avLst/>
          </a:prstGeom>
          <a:solidFill>
            <a:srgbClr val="000103"/>
          </a:solidFill>
          <a:ln/>
        </p:spPr>
      </p:sp>
      <p:sp>
        <p:nvSpPr>
          <p:cNvPr id="10" name="Text 6"/>
          <p:cNvSpPr/>
          <p:nvPr/>
        </p:nvSpPr>
        <p:spPr>
          <a:xfrm>
            <a:off x="10504646" y="3271004"/>
            <a:ext cx="3295888" cy="4119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Esempio Visivo</a:t>
            </a:r>
            <a:endParaRPr lang="en-US" sz="2550" dirty="0"/>
          </a:p>
        </p:txBody>
      </p:sp>
      <p:sp>
        <p:nvSpPr>
          <p:cNvPr id="11" name="Text 7"/>
          <p:cNvSpPr/>
          <p:nvPr/>
        </p:nvSpPr>
        <p:spPr>
          <a:xfrm>
            <a:off x="10504646" y="3811310"/>
            <a:ext cx="3296722" cy="1489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Guarda come il testo può cambiare: </a:t>
            </a:r>
            <a:r>
              <a:rPr lang="en-US" sz="19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Testo in Grassetto</a:t>
            </a: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, </a:t>
            </a:r>
            <a:r>
              <a:rPr lang="en-US" sz="1950" i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Testo in Corsivo</a:t>
            </a: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, </a:t>
            </a:r>
            <a:r>
              <a:rPr lang="en-US" sz="1950" u="sng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Testo Sottolineato</a:t>
            </a: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, </a:t>
            </a:r>
            <a:r>
              <a:rPr lang="en-US" sz="1950" dirty="0">
                <a:solidFill>
                  <a:srgbClr val="E25454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Testo Colorato</a:t>
            </a: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.</a:t>
            </a:r>
            <a:endParaRPr lang="en-US" sz="1950" dirty="0"/>
          </a:p>
        </p:txBody>
      </p:sp>
      <p:sp>
        <p:nvSpPr>
          <p:cNvPr id="12" name="Shape 8"/>
          <p:cNvSpPr/>
          <p:nvPr/>
        </p:nvSpPr>
        <p:spPr>
          <a:xfrm>
            <a:off x="6284952" y="5698331"/>
            <a:ext cx="60960" cy="1420892"/>
          </a:xfrm>
          <a:prstGeom prst="rect">
            <a:avLst/>
          </a:prstGeom>
          <a:solidFill>
            <a:srgbClr val="000103"/>
          </a:solidFill>
          <a:ln/>
        </p:spPr>
      </p:sp>
      <p:sp>
        <p:nvSpPr>
          <p:cNvPr id="13" name="Text 9"/>
          <p:cNvSpPr/>
          <p:nvPr/>
        </p:nvSpPr>
        <p:spPr>
          <a:xfrm>
            <a:off x="6627971" y="5728811"/>
            <a:ext cx="3295888" cy="4119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Benefici</a:t>
            </a:r>
            <a:endParaRPr lang="en-US" sz="2550" dirty="0"/>
          </a:p>
        </p:txBody>
      </p:sp>
      <p:sp>
        <p:nvSpPr>
          <p:cNvPr id="14" name="Text 10"/>
          <p:cNvSpPr/>
          <p:nvPr/>
        </p:nvSpPr>
        <p:spPr>
          <a:xfrm>
            <a:off x="6627971" y="6269117"/>
            <a:ext cx="7173397" cy="8196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Formattazione rapida con un clic</a:t>
            </a:r>
            <a:endParaRPr lang="en-US" sz="1950" dirty="0"/>
          </a:p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Mantiene la coerenza visiva nel documento</a:t>
            </a:r>
            <a:endParaRPr lang="en-US" sz="1950" dirty="0"/>
          </a:p>
        </p:txBody>
      </p:sp>
      <p:sp>
        <p:nvSpPr>
          <p:cNvPr id="15" name="Text 11"/>
          <p:cNvSpPr/>
          <p:nvPr/>
        </p:nvSpPr>
        <p:spPr>
          <a:xfrm>
            <a:off x="5664041" y="7602498"/>
            <a:ext cx="2048470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13972342" y="7602498"/>
            <a:ext cx="480417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46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0349E-66D1-269F-C9F3-A6C237C5A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46DD359-A302-CD32-FEF7-57D1ADB28506}"/>
              </a:ext>
            </a:extLst>
          </p:cNvPr>
          <p:cNvSpPr/>
          <p:nvPr/>
        </p:nvSpPr>
        <p:spPr>
          <a:xfrm>
            <a:off x="829032" y="270510"/>
            <a:ext cx="6979563" cy="872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850"/>
              </a:lnSpc>
              <a:buNone/>
            </a:pPr>
            <a:r>
              <a:rPr lang="en-US" sz="54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Aprire e Chiudere Word</a:t>
            </a:r>
            <a:endParaRPr lang="en-US" sz="545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3CCE46FA-3B73-A0F7-C9AC-5077B5D1B73F}"/>
              </a:ext>
            </a:extLst>
          </p:cNvPr>
          <p:cNvSpPr/>
          <p:nvPr/>
        </p:nvSpPr>
        <p:spPr>
          <a:xfrm>
            <a:off x="788211" y="1273373"/>
            <a:ext cx="6366272" cy="1983700"/>
          </a:xfrm>
          <a:prstGeom prst="roundRect">
            <a:avLst>
              <a:gd name="adj" fmla="val 461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8D4D4"/>
            </a:solidFill>
            <a:prstDash val="solid"/>
          </a:ln>
          <a:effectLst>
            <a:outerShdw blurRad="398780" algn="bl" rotWithShape="0">
              <a:srgbClr val="333333">
                <a:alpha val="10000"/>
              </a:srgbClr>
            </a:outerShdw>
          </a:effectLst>
        </p:spPr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83EF5824-D581-34B8-9D12-24DFD46A8E6B}"/>
              </a:ext>
            </a:extLst>
          </p:cNvPr>
          <p:cNvSpPr/>
          <p:nvPr/>
        </p:nvSpPr>
        <p:spPr>
          <a:xfrm>
            <a:off x="1085153" y="1570315"/>
            <a:ext cx="3489722" cy="436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Metodo 1</a:t>
            </a:r>
            <a:endParaRPr lang="en-US" sz="270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D1D773E6-506D-F138-2A70-1E849D306E39}"/>
              </a:ext>
            </a:extLst>
          </p:cNvPr>
          <p:cNvSpPr/>
          <p:nvPr/>
        </p:nvSpPr>
        <p:spPr>
          <a:xfrm>
            <a:off x="1085153" y="2150269"/>
            <a:ext cx="5772388" cy="809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Cliccare sulla X nell'angolo alto a destra della finestra</a:t>
            </a:r>
            <a:endParaRPr lang="en-US" sz="2050" dirty="0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BD4AE6CC-F4C0-381F-0F53-C6150B053260}"/>
              </a:ext>
            </a:extLst>
          </p:cNvPr>
          <p:cNvSpPr/>
          <p:nvPr/>
        </p:nvSpPr>
        <p:spPr>
          <a:xfrm>
            <a:off x="7394275" y="1273373"/>
            <a:ext cx="6366272" cy="1983700"/>
          </a:xfrm>
          <a:prstGeom prst="roundRect">
            <a:avLst>
              <a:gd name="adj" fmla="val 461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8D4D4"/>
            </a:solidFill>
            <a:prstDash val="solid"/>
          </a:ln>
          <a:effectLst>
            <a:outerShdw blurRad="398780" algn="bl" rotWithShape="0">
              <a:srgbClr val="333333">
                <a:alpha val="10000"/>
              </a:srgbClr>
            </a:outerShdw>
          </a:effectLst>
        </p:spPr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4AAEFCB2-F73B-E805-AC3E-3BEED3AD032F}"/>
              </a:ext>
            </a:extLst>
          </p:cNvPr>
          <p:cNvSpPr/>
          <p:nvPr/>
        </p:nvSpPr>
        <p:spPr>
          <a:xfrm>
            <a:off x="7691217" y="1570315"/>
            <a:ext cx="3489722" cy="436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Metodo 2</a:t>
            </a:r>
            <a:endParaRPr lang="en-US" sz="270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405CD0F4-040B-3E90-D089-FC2096D0187C}"/>
              </a:ext>
            </a:extLst>
          </p:cNvPr>
          <p:cNvSpPr/>
          <p:nvPr/>
        </p:nvSpPr>
        <p:spPr>
          <a:xfrm>
            <a:off x="7691217" y="2150269"/>
            <a:ext cx="5772388" cy="404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Premere contemporaneamente Alt + F4</a:t>
            </a:r>
            <a:endParaRPr lang="en-US" sz="2050" dirty="0"/>
          </a:p>
        </p:txBody>
      </p:sp>
      <p:pic>
        <p:nvPicPr>
          <p:cNvPr id="11" name="Image 0" descr="preencoded.png">
            <a:extLst>
              <a:ext uri="{FF2B5EF4-FFF2-40B4-BE49-F238E27FC236}">
                <a16:creationId xmlns:a16="http://schemas.microsoft.com/office/drawing/2014/main" id="{6115BC10-9DC1-9F31-66E4-7D84E4CD7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494" y="6308884"/>
            <a:ext cx="333018" cy="266462"/>
          </a:xfrm>
          <a:prstGeom prst="rect">
            <a:avLst/>
          </a:prstGeom>
        </p:spPr>
      </p:pic>
      <p:sp>
        <p:nvSpPr>
          <p:cNvPr id="13" name="Text 10">
            <a:extLst>
              <a:ext uri="{FF2B5EF4-FFF2-40B4-BE49-F238E27FC236}">
                <a16:creationId xmlns:a16="http://schemas.microsoft.com/office/drawing/2014/main" id="{8420D597-587E-6852-3B33-8D0B9EAB0F93}"/>
              </a:ext>
            </a:extLst>
          </p:cNvPr>
          <p:cNvSpPr/>
          <p:nvPr/>
        </p:nvSpPr>
        <p:spPr>
          <a:xfrm>
            <a:off x="177641" y="7598331"/>
            <a:ext cx="203382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865BF30B-0856-AE5A-0B48-432AFD198872}"/>
              </a:ext>
            </a:extLst>
          </p:cNvPr>
          <p:cNvSpPr/>
          <p:nvPr/>
        </p:nvSpPr>
        <p:spPr>
          <a:xfrm>
            <a:off x="14095571" y="7598331"/>
            <a:ext cx="357188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6</a:t>
            </a:r>
            <a:endParaRPr lang="en-US" sz="1600" dirty="0"/>
          </a:p>
        </p:txBody>
      </p:sp>
      <p:pic>
        <p:nvPicPr>
          <p:cNvPr id="15" name="Immagine 14" descr="Immagine che contiene testo, schermata, Carattere, numero&#10;&#10;Il contenuto generato dall&amp;#39;IA potrebbe non essere corretto.">
            <a:extLst>
              <a:ext uri="{FF2B5EF4-FFF2-40B4-BE49-F238E27FC236}">
                <a16:creationId xmlns:a16="http://schemas.microsoft.com/office/drawing/2014/main" id="{3CCB8BDE-5E38-5E81-B763-1C006FE47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255" y="3565752"/>
            <a:ext cx="418147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2189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6884" y="1584484"/>
            <a:ext cx="5060633" cy="506063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33901" y="304644"/>
            <a:ext cx="4462343" cy="557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Copia Formato</a:t>
            </a:r>
            <a:endParaRPr lang="en-US" sz="3500" dirty="0"/>
          </a:p>
        </p:txBody>
      </p:sp>
      <p:sp>
        <p:nvSpPr>
          <p:cNvPr id="5" name="Text 1"/>
          <p:cNvSpPr/>
          <p:nvPr/>
        </p:nvSpPr>
        <p:spPr>
          <a:xfrm>
            <a:off x="733901" y="982861"/>
            <a:ext cx="7676198" cy="429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Lo </a:t>
            </a:r>
            <a:r>
              <a:rPr lang="en-US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strumento</a:t>
            </a:r>
            <a:r>
              <a:rPr lang="en-US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b="1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Copia Formato</a:t>
            </a:r>
            <a:r>
              <a:rPr lang="en-US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permette</a:t>
            </a:r>
            <a:r>
              <a:rPr lang="en-US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di </a:t>
            </a:r>
            <a:r>
              <a:rPr lang="en-US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applicare</a:t>
            </a:r>
            <a:r>
              <a:rPr lang="en-US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rapidamente</a:t>
            </a:r>
            <a:r>
              <a:rPr lang="en-US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la </a:t>
            </a:r>
            <a:r>
              <a:rPr lang="en-US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formattazione</a:t>
            </a:r>
            <a:r>
              <a:rPr lang="en-US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di un </a:t>
            </a:r>
            <a:r>
              <a:rPr lang="en-US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elemento</a:t>
            </a:r>
            <a:r>
              <a:rPr lang="en-US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(testo, forma, </a:t>
            </a:r>
            <a:r>
              <a:rPr lang="en-US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immagine</a:t>
            </a:r>
            <a:r>
              <a:rPr lang="en-US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) ad </a:t>
            </a:r>
            <a:r>
              <a:rPr lang="en-US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altri</a:t>
            </a:r>
            <a:r>
              <a:rPr lang="en-US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elementi</a:t>
            </a:r>
            <a:r>
              <a:rPr lang="en-US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, </a:t>
            </a:r>
            <a:r>
              <a:rPr lang="en-US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garantendo</a:t>
            </a:r>
            <a:r>
              <a:rPr lang="en-US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coerenza</a:t>
            </a:r>
            <a:r>
              <a:rPr lang="en-US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stilistica</a:t>
            </a:r>
            <a:r>
              <a:rPr lang="en-US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e </a:t>
            </a:r>
            <a:r>
              <a:rPr lang="en-US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risparmiando</a:t>
            </a:r>
            <a:r>
              <a:rPr lang="en-US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tempo.</a:t>
            </a:r>
            <a:endParaRPr lang="en-US" dirty="0">
              <a:latin typeface="Ancizar Serif"/>
            </a:endParaRPr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901" y="2436852"/>
            <a:ext cx="851892" cy="102227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683782" y="2607231"/>
            <a:ext cx="2231112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Seleziona</a:t>
            </a:r>
            <a:endParaRPr lang="en-US" sz="1750" dirty="0"/>
          </a:p>
        </p:txBody>
      </p:sp>
      <p:sp>
        <p:nvSpPr>
          <p:cNvPr id="8" name="Text 3"/>
          <p:cNvSpPr/>
          <p:nvPr/>
        </p:nvSpPr>
        <p:spPr>
          <a:xfrm>
            <a:off x="1683782" y="2944892"/>
            <a:ext cx="6726317" cy="214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Scegli il testo o l'oggetto con la formattazione desiderata.</a:t>
            </a:r>
            <a:endParaRPr lang="en-US" sz="13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901" y="3459123"/>
            <a:ext cx="851892" cy="110775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683782" y="3629501"/>
            <a:ext cx="2231112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Attiva Strumento</a:t>
            </a:r>
            <a:endParaRPr lang="en-US" sz="1750" dirty="0"/>
          </a:p>
        </p:txBody>
      </p:sp>
      <p:sp>
        <p:nvSpPr>
          <p:cNvPr id="11" name="Text 5"/>
          <p:cNvSpPr/>
          <p:nvPr/>
        </p:nvSpPr>
        <p:spPr>
          <a:xfrm>
            <a:off x="1683782" y="3967163"/>
            <a:ext cx="6726317" cy="429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Clicca una volta sull'icona del pennello (</a:t>
            </a:r>
            <a:r>
              <a:rPr lang="en-US" sz="13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Copia Formato</a:t>
            </a: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) nella scheda </a:t>
            </a:r>
            <a:r>
              <a:rPr lang="en-US" sz="13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Home</a:t>
            </a: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per un singolo uso, oppure </a:t>
            </a:r>
            <a:r>
              <a:rPr lang="en-US" sz="13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doppio clic</a:t>
            </a: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per usi multipli.</a:t>
            </a:r>
            <a:endParaRPr lang="en-US" sz="130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901" y="4566880"/>
            <a:ext cx="851892" cy="1107758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683782" y="4737259"/>
            <a:ext cx="2231112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Applica Formato</a:t>
            </a:r>
            <a:endParaRPr lang="en-US" sz="1750" dirty="0"/>
          </a:p>
        </p:txBody>
      </p:sp>
      <p:sp>
        <p:nvSpPr>
          <p:cNvPr id="14" name="Text 7"/>
          <p:cNvSpPr/>
          <p:nvPr/>
        </p:nvSpPr>
        <p:spPr>
          <a:xfrm>
            <a:off x="1683782" y="5074920"/>
            <a:ext cx="6726317" cy="429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Trascina il cursore a forma di pennello sul testo o sugli oggetti a cui vuoi applicare la formattazione copiata.</a:t>
            </a:r>
            <a:endParaRPr lang="en-US" sz="1300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901" y="5674638"/>
            <a:ext cx="851892" cy="1022271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683782" y="5845016"/>
            <a:ext cx="2231112" cy="278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Disattiva</a:t>
            </a:r>
            <a:endParaRPr lang="en-US" sz="1750" dirty="0"/>
          </a:p>
        </p:txBody>
      </p:sp>
      <p:sp>
        <p:nvSpPr>
          <p:cNvPr id="17" name="Text 9"/>
          <p:cNvSpPr/>
          <p:nvPr/>
        </p:nvSpPr>
        <p:spPr>
          <a:xfrm>
            <a:off x="1683782" y="6182677"/>
            <a:ext cx="6726317" cy="2299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Se hai usato il doppio clic, premi </a:t>
            </a:r>
            <a:r>
              <a:rPr lang="en-US" sz="1300" dirty="0">
                <a:solidFill>
                  <a:srgbClr val="03030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Esc</a:t>
            </a: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o clicca di nuovo sull'icona per disattivare lo strumento.</a:t>
            </a:r>
            <a:endParaRPr lang="en-US" sz="1300" dirty="0"/>
          </a:p>
        </p:txBody>
      </p:sp>
      <p:sp>
        <p:nvSpPr>
          <p:cNvPr id="18" name="Text 10"/>
          <p:cNvSpPr/>
          <p:nvPr/>
        </p:nvSpPr>
        <p:spPr>
          <a:xfrm>
            <a:off x="733901" y="7020224"/>
            <a:ext cx="7560789" cy="425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650"/>
              </a:lnSpc>
            </a:pPr>
            <a:r>
              <a:rPr lang="en-US" b="1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Scorciatoia</a:t>
            </a:r>
            <a:r>
              <a:rPr lang="en-US" b="1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da </a:t>
            </a:r>
            <a:r>
              <a:rPr lang="en-US" b="1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tastiera</a:t>
            </a:r>
            <a:r>
              <a:rPr lang="en-US" b="1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:</a:t>
            </a:r>
            <a:r>
              <a:rPr lang="en-US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dirty="0">
                <a:solidFill>
                  <a:srgbClr val="030303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Ctrl + </a:t>
            </a:r>
            <a:r>
              <a:rPr lang="en-US" dirty="0" err="1">
                <a:solidFill>
                  <a:srgbClr val="030303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Maiusc</a:t>
            </a:r>
            <a:r>
              <a:rPr lang="en-US" dirty="0">
                <a:solidFill>
                  <a:srgbClr val="030303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 + C</a:t>
            </a:r>
            <a:r>
              <a:rPr lang="en-US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per </a:t>
            </a:r>
            <a:r>
              <a:rPr lang="en-US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copiare</a:t>
            </a:r>
            <a:r>
              <a:rPr lang="en-US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il </a:t>
            </a:r>
            <a:r>
              <a:rPr lang="en-US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formato</a:t>
            </a:r>
            <a:r>
              <a:rPr lang="en-US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, </a:t>
            </a:r>
            <a:r>
              <a:rPr lang="en-US" dirty="0">
                <a:solidFill>
                  <a:srgbClr val="030303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Ctrl + </a:t>
            </a:r>
            <a:endParaRPr lang="en-US" sz="1400" dirty="0">
              <a:solidFill>
                <a:srgbClr val="000000"/>
              </a:solidFill>
              <a:latin typeface="Ancizar Serif"/>
              <a:ea typeface="Consolas" pitchFamily="34" charset="-122"/>
              <a:cs typeface="Consolas" pitchFamily="34" charset="-120"/>
            </a:endParaRPr>
          </a:p>
          <a:p>
            <a:pPr marL="0" indent="0" algn="l">
              <a:lnSpc>
                <a:spcPts val="1650"/>
              </a:lnSpc>
              <a:buNone/>
            </a:pPr>
            <a:r>
              <a:rPr lang="en-US">
                <a:solidFill>
                  <a:srgbClr val="030303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Maiusc</a:t>
            </a:r>
            <a:r>
              <a:rPr lang="en-US" dirty="0">
                <a:solidFill>
                  <a:srgbClr val="030303"/>
                </a:solidFill>
                <a:highlight>
                  <a:srgbClr val="F2F2F2"/>
                </a:highlight>
                <a:latin typeface="Consolas"/>
                <a:ea typeface="Consolas" pitchFamily="34" charset="-122"/>
                <a:cs typeface="Consolas" pitchFamily="34" charset="-120"/>
              </a:rPr>
              <a:t> + V</a:t>
            </a:r>
            <a:r>
              <a:rPr lang="en-US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per </a:t>
            </a:r>
            <a:r>
              <a:rPr lang="en-US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applicarlo</a:t>
            </a:r>
            <a:r>
              <a:rPr lang="en-US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.</a:t>
            </a:r>
            <a:endParaRPr lang="en-US" sz="1400">
              <a:latin typeface="Ancizar Serif"/>
            </a:endParaRPr>
          </a:p>
        </p:txBody>
      </p:sp>
      <p:sp>
        <p:nvSpPr>
          <p:cNvPr id="19" name="Text 11"/>
          <p:cNvSpPr/>
          <p:nvPr/>
        </p:nvSpPr>
        <p:spPr>
          <a:xfrm>
            <a:off x="157163" y="7694533"/>
            <a:ext cx="1884759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400" dirty="0"/>
          </a:p>
        </p:txBody>
      </p:sp>
      <p:sp>
        <p:nvSpPr>
          <p:cNvPr id="20" name="Text 12"/>
          <p:cNvSpPr/>
          <p:nvPr/>
        </p:nvSpPr>
        <p:spPr>
          <a:xfrm>
            <a:off x="8489990" y="7694533"/>
            <a:ext cx="496848" cy="231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800"/>
              </a:lnSpc>
              <a:buNone/>
            </a:pPr>
            <a:r>
              <a:rPr lang="en-US" sz="14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47</a:t>
            </a:r>
            <a:endParaRPr lang="en-US" sz="1400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5461" y="2158722"/>
            <a:ext cx="6954679" cy="391203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901" y="473949"/>
            <a:ext cx="3775353" cy="471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Stili Paragrafo</a:t>
            </a:r>
            <a:endParaRPr lang="en-US" sz="2950" dirty="0"/>
          </a:p>
        </p:txBody>
      </p:sp>
      <p:sp>
        <p:nvSpPr>
          <p:cNvPr id="5" name="Text 1"/>
          <p:cNvSpPr/>
          <p:nvPr/>
        </p:nvSpPr>
        <p:spPr>
          <a:xfrm>
            <a:off x="635901" y="1096017"/>
            <a:ext cx="6058388" cy="1096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Gli</a:t>
            </a:r>
            <a:r>
              <a:rPr lang="en-US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b="1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Stili</a:t>
            </a:r>
            <a:r>
              <a:rPr lang="en-US" b="1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b="1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Paragrafo</a:t>
            </a:r>
            <a:r>
              <a:rPr lang="en-US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sono</a:t>
            </a:r>
            <a:r>
              <a:rPr lang="en-US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collezioni</a:t>
            </a:r>
            <a:r>
              <a:rPr lang="en-US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di </a:t>
            </a:r>
            <a:r>
              <a:rPr lang="en-US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formattazioni</a:t>
            </a:r>
            <a:r>
              <a:rPr lang="en-US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predefinite</a:t>
            </a:r>
            <a:r>
              <a:rPr lang="en-US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che</a:t>
            </a:r>
            <a:r>
              <a:rPr lang="en-US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controllano</a:t>
            </a:r>
            <a:r>
              <a:rPr lang="en-US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non solo </a:t>
            </a:r>
            <a:r>
              <a:rPr lang="en-US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l'aspetto</a:t>
            </a:r>
            <a:r>
              <a:rPr lang="en-US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del testo (font, </a:t>
            </a:r>
            <a:r>
              <a:rPr lang="en-US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dimensione</a:t>
            </a:r>
            <a:r>
              <a:rPr lang="en-US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, </a:t>
            </a:r>
            <a:r>
              <a:rPr lang="en-US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colore</a:t>
            </a:r>
            <a:r>
              <a:rPr lang="en-US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) ma </a:t>
            </a:r>
            <a:r>
              <a:rPr lang="en-US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anche</a:t>
            </a:r>
            <a:r>
              <a:rPr lang="en-US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le </a:t>
            </a:r>
            <a:r>
              <a:rPr lang="en-US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proprietà</a:t>
            </a:r>
            <a:r>
              <a:rPr lang="en-US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del </a:t>
            </a:r>
            <a:r>
              <a:rPr lang="en-US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paragrafo</a:t>
            </a:r>
            <a:r>
              <a:rPr lang="en-US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(</a:t>
            </a:r>
            <a:r>
              <a:rPr lang="en-US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allineamento</a:t>
            </a:r>
            <a:r>
              <a:rPr lang="en-US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, </a:t>
            </a:r>
            <a:r>
              <a:rPr lang="en-US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spaziatura</a:t>
            </a:r>
            <a:r>
              <a:rPr lang="en-US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, </a:t>
            </a:r>
            <a:r>
              <a:rPr lang="en-US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rientri</a:t>
            </a:r>
            <a:r>
              <a:rPr lang="en-US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, </a:t>
            </a:r>
            <a:r>
              <a:rPr lang="en-US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bordi</a:t>
            </a:r>
            <a:r>
              <a:rPr lang="en-US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). </a:t>
            </a:r>
            <a:r>
              <a:rPr lang="en-US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Permettono</a:t>
            </a:r>
            <a:r>
              <a:rPr lang="en-US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di </a:t>
            </a:r>
            <a:r>
              <a:rPr lang="en-US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applicare</a:t>
            </a:r>
            <a:r>
              <a:rPr lang="en-US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un look </a:t>
            </a:r>
            <a:r>
              <a:rPr lang="en-US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coerente</a:t>
            </a:r>
            <a:r>
              <a:rPr lang="en-US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a </a:t>
            </a:r>
            <a:r>
              <a:rPr lang="en-US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intere</a:t>
            </a:r>
            <a:r>
              <a:rPr lang="en-US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sezioni</a:t>
            </a:r>
            <a:r>
              <a:rPr lang="en-US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del </a:t>
            </a:r>
            <a:r>
              <a:rPr lang="en-US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documento</a:t>
            </a:r>
            <a:r>
              <a:rPr lang="en-US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con un solo </a:t>
            </a:r>
            <a:r>
              <a:rPr lang="en-US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clic</a:t>
            </a:r>
            <a:r>
              <a:rPr lang="en-US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.</a:t>
            </a:r>
            <a:endParaRPr lang="en-US" dirty="0">
              <a:latin typeface="Ancizar Serif"/>
            </a:endParaRPr>
          </a:p>
        </p:txBody>
      </p:sp>
      <p:sp>
        <p:nvSpPr>
          <p:cNvPr id="6" name="Shape 2"/>
          <p:cNvSpPr/>
          <p:nvPr/>
        </p:nvSpPr>
        <p:spPr>
          <a:xfrm>
            <a:off x="620911" y="2813566"/>
            <a:ext cx="3001566" cy="1451253"/>
          </a:xfrm>
          <a:prstGeom prst="roundRect">
            <a:avLst>
              <a:gd name="adj" fmla="val 630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blurRad="215900" algn="bl" rotWithShape="0">
              <a:srgbClr val="333333">
                <a:alpha val="10000"/>
              </a:srgbClr>
            </a:outerShdw>
          </a:effectLst>
        </p:spPr>
      </p:sp>
      <p:sp>
        <p:nvSpPr>
          <p:cNvPr id="7" name="Shape 3"/>
          <p:cNvSpPr/>
          <p:nvPr/>
        </p:nvSpPr>
        <p:spPr>
          <a:xfrm>
            <a:off x="772597" y="2965252"/>
            <a:ext cx="432435" cy="432435"/>
          </a:xfrm>
          <a:prstGeom prst="roundRect">
            <a:avLst>
              <a:gd name="adj" fmla="val 21143260"/>
            </a:avLst>
          </a:prstGeom>
          <a:solidFill>
            <a:srgbClr val="000103"/>
          </a:solidFill>
          <a:ln/>
        </p:spPr>
      </p:sp>
      <p:sp>
        <p:nvSpPr>
          <p:cNvPr id="8" name="Text 4"/>
          <p:cNvSpPr/>
          <p:nvPr/>
        </p:nvSpPr>
        <p:spPr>
          <a:xfrm>
            <a:off x="772597" y="3467814"/>
            <a:ext cx="1887617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Come Applicare</a:t>
            </a:r>
            <a:endParaRPr lang="en-US" sz="1450" dirty="0"/>
          </a:p>
        </p:txBody>
      </p:sp>
      <p:sp>
        <p:nvSpPr>
          <p:cNvPr id="9" name="Text 5"/>
          <p:cNvSpPr/>
          <p:nvPr/>
        </p:nvSpPr>
        <p:spPr>
          <a:xfrm>
            <a:off x="772597" y="3745706"/>
            <a:ext cx="269819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Scheda </a:t>
            </a:r>
            <a:r>
              <a:rPr lang="en-US" sz="11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Home</a:t>
            </a:r>
            <a:r>
              <a:rPr lang="en-US" sz="11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→ Galleria </a:t>
            </a:r>
            <a:r>
              <a:rPr lang="en-US" sz="11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Stili</a:t>
            </a:r>
            <a:endParaRPr lang="en-US" sz="1100" dirty="0"/>
          </a:p>
        </p:txBody>
      </p:sp>
      <p:sp>
        <p:nvSpPr>
          <p:cNvPr id="10" name="Shape 6"/>
          <p:cNvSpPr/>
          <p:nvPr/>
        </p:nvSpPr>
        <p:spPr>
          <a:xfrm>
            <a:off x="3692604" y="2813566"/>
            <a:ext cx="3001685" cy="1451253"/>
          </a:xfrm>
          <a:prstGeom prst="roundRect">
            <a:avLst>
              <a:gd name="adj" fmla="val 630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blurRad="215900" algn="bl" rotWithShape="0">
              <a:srgbClr val="333333">
                <a:alpha val="10000"/>
              </a:srgbClr>
            </a:outerShdw>
          </a:effectLst>
        </p:spPr>
      </p:sp>
      <p:sp>
        <p:nvSpPr>
          <p:cNvPr id="11" name="Shape 7"/>
          <p:cNvSpPr/>
          <p:nvPr/>
        </p:nvSpPr>
        <p:spPr>
          <a:xfrm>
            <a:off x="3844290" y="2965252"/>
            <a:ext cx="432435" cy="432435"/>
          </a:xfrm>
          <a:prstGeom prst="roundRect">
            <a:avLst>
              <a:gd name="adj" fmla="val 21143260"/>
            </a:avLst>
          </a:prstGeom>
          <a:solidFill>
            <a:srgbClr val="000103"/>
          </a:solidFill>
          <a:ln/>
        </p:spPr>
      </p:sp>
      <p:sp>
        <p:nvSpPr>
          <p:cNvPr id="12" name="Text 8"/>
          <p:cNvSpPr/>
          <p:nvPr/>
        </p:nvSpPr>
        <p:spPr>
          <a:xfrm>
            <a:off x="3844290" y="3467814"/>
            <a:ext cx="1887617" cy="2358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Benefici Chiave</a:t>
            </a:r>
            <a:endParaRPr lang="en-US" sz="1450" dirty="0"/>
          </a:p>
        </p:txBody>
      </p:sp>
      <p:sp>
        <p:nvSpPr>
          <p:cNvPr id="13" name="Text 9"/>
          <p:cNvSpPr/>
          <p:nvPr/>
        </p:nvSpPr>
        <p:spPr>
          <a:xfrm>
            <a:off x="3844290" y="3745706"/>
            <a:ext cx="2698313" cy="3674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1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Struttura documento chiara</a:t>
            </a:r>
            <a:endParaRPr lang="en-US" sz="1100" dirty="0"/>
          </a:p>
          <a:p>
            <a:pPr marL="342900" indent="-342900" algn="l">
              <a:lnSpc>
                <a:spcPts val="1350"/>
              </a:lnSpc>
              <a:buSzPct val="100000"/>
              <a:buChar char="•"/>
            </a:pPr>
            <a:r>
              <a:rPr lang="en-US" sz="11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Generazione automatica di Indici</a:t>
            </a:r>
            <a:endParaRPr lang="en-US" sz="1100" dirty="0"/>
          </a:p>
        </p:txBody>
      </p:sp>
      <p:sp>
        <p:nvSpPr>
          <p:cNvPr id="14" name="Text 10"/>
          <p:cNvSpPr/>
          <p:nvPr/>
        </p:nvSpPr>
        <p:spPr>
          <a:xfrm>
            <a:off x="620911" y="4370070"/>
            <a:ext cx="2296835" cy="283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Esempi di Stili in Azione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620911" y="4681180"/>
            <a:ext cx="5164455" cy="4718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Titolo di Sezione (Intestazione 1)</a:t>
            </a:r>
            <a:endParaRPr lang="en-US" sz="2950" dirty="0"/>
          </a:p>
        </p:txBody>
      </p:sp>
      <p:sp>
        <p:nvSpPr>
          <p:cNvPr id="16" name="Text 12"/>
          <p:cNvSpPr/>
          <p:nvPr/>
        </p:nvSpPr>
        <p:spPr>
          <a:xfrm>
            <a:off x="620911" y="5181005"/>
            <a:ext cx="3376970" cy="3775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23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Sottotitolo (Intestazione 2)</a:t>
            </a:r>
            <a:endParaRPr lang="en-US" sz="2350" dirty="0"/>
          </a:p>
        </p:txBody>
      </p:sp>
      <p:sp>
        <p:nvSpPr>
          <p:cNvPr id="17" name="Text 13"/>
          <p:cNvSpPr/>
          <p:nvPr/>
        </p:nvSpPr>
        <p:spPr>
          <a:xfrm>
            <a:off x="620911" y="5663803"/>
            <a:ext cx="607337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Questo</a:t>
            </a:r>
            <a:r>
              <a:rPr lang="en-US" sz="16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è un </a:t>
            </a:r>
            <a:r>
              <a:rPr lang="en-US" sz="16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esempio</a:t>
            </a:r>
            <a:r>
              <a:rPr lang="en-US" sz="16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di </a:t>
            </a:r>
            <a:r>
              <a:rPr lang="en-US" sz="1600" b="1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testo </a:t>
            </a:r>
            <a:r>
              <a:rPr lang="en-US" sz="1600" b="1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normale</a:t>
            </a:r>
            <a:r>
              <a:rPr lang="en-US" sz="16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. Lo stile "Normale" </a:t>
            </a:r>
            <a:r>
              <a:rPr lang="en-US" sz="16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definisce</a:t>
            </a:r>
            <a:r>
              <a:rPr lang="en-US" sz="16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16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l'aspetto</a:t>
            </a:r>
            <a:r>
              <a:rPr lang="en-US" sz="16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del </a:t>
            </a:r>
            <a:r>
              <a:rPr lang="en-US" sz="16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corpo</a:t>
            </a:r>
            <a:r>
              <a:rPr lang="en-US" sz="16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16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principale</a:t>
            </a:r>
            <a:r>
              <a:rPr lang="en-US" sz="16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del testo, </a:t>
            </a:r>
            <a:r>
              <a:rPr lang="en-US" sz="16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garantendo</a:t>
            </a:r>
            <a:r>
              <a:rPr lang="en-US" sz="16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16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coerenza</a:t>
            </a:r>
            <a:r>
              <a:rPr lang="en-US" sz="16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e </a:t>
            </a:r>
            <a:r>
              <a:rPr lang="en-US" sz="16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leggibilità</a:t>
            </a:r>
            <a:r>
              <a:rPr lang="en-US" sz="16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in </a:t>
            </a:r>
            <a:r>
              <a:rPr lang="en-US" sz="16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tutto</a:t>
            </a:r>
            <a:r>
              <a:rPr lang="en-US" sz="16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il </a:t>
            </a:r>
            <a:r>
              <a:rPr lang="en-US" sz="16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documento</a:t>
            </a:r>
            <a:r>
              <a:rPr lang="en-US" sz="16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.</a:t>
            </a:r>
            <a:endParaRPr lang="en-US" sz="1600" dirty="0">
              <a:latin typeface="Ancizar Serif"/>
            </a:endParaRPr>
          </a:p>
        </p:txBody>
      </p:sp>
      <p:sp>
        <p:nvSpPr>
          <p:cNvPr id="18" name="Text 14"/>
          <p:cNvSpPr/>
          <p:nvPr/>
        </p:nvSpPr>
        <p:spPr>
          <a:xfrm>
            <a:off x="828250" y="6963570"/>
            <a:ext cx="5857161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Questa è </a:t>
            </a:r>
            <a:r>
              <a:rPr lang="en-US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una</a:t>
            </a:r>
            <a:r>
              <a:rPr lang="en-US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citazione</a:t>
            </a:r>
            <a:r>
              <a:rPr lang="en-US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formattata</a:t>
            </a:r>
            <a:r>
              <a:rPr lang="en-US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con lo stile "</a:t>
            </a:r>
            <a:r>
              <a:rPr lang="en-US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Citazione</a:t>
            </a:r>
            <a:r>
              <a:rPr lang="en-US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". </a:t>
            </a:r>
            <a:r>
              <a:rPr lang="en-US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Gli</a:t>
            </a:r>
            <a:r>
              <a:rPr lang="en-US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stili</a:t>
            </a:r>
            <a:r>
              <a:rPr lang="en-US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migliorano</a:t>
            </a:r>
            <a:r>
              <a:rPr lang="en-US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l'organizzazione</a:t>
            </a:r>
            <a:r>
              <a:rPr lang="en-US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e la </a:t>
            </a:r>
            <a:r>
              <a:rPr lang="en-US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navigazione</a:t>
            </a:r>
            <a:r>
              <a:rPr lang="en-US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.</a:t>
            </a:r>
            <a:endParaRPr lang="en-US">
              <a:latin typeface="Ancizar Serif"/>
              <a:ea typeface="Calibri"/>
              <a:cs typeface="Calibri"/>
            </a:endParaRPr>
          </a:p>
        </p:txBody>
      </p:sp>
      <p:sp>
        <p:nvSpPr>
          <p:cNvPr id="19" name="Shape 15"/>
          <p:cNvSpPr/>
          <p:nvPr/>
        </p:nvSpPr>
        <p:spPr>
          <a:xfrm>
            <a:off x="629789" y="6804733"/>
            <a:ext cx="15240" cy="500777"/>
          </a:xfrm>
          <a:prstGeom prst="rect">
            <a:avLst/>
          </a:prstGeom>
          <a:solidFill>
            <a:srgbClr val="000103"/>
          </a:solidFill>
          <a:ln/>
        </p:spPr>
      </p:sp>
      <p:sp>
        <p:nvSpPr>
          <p:cNvPr id="20" name="Text 16"/>
          <p:cNvSpPr/>
          <p:nvPr/>
        </p:nvSpPr>
        <p:spPr>
          <a:xfrm>
            <a:off x="132993" y="7782401"/>
            <a:ext cx="1594723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2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200" dirty="0"/>
          </a:p>
        </p:txBody>
      </p:sp>
      <p:sp>
        <p:nvSpPr>
          <p:cNvPr id="21" name="Text 17"/>
          <p:cNvSpPr/>
          <p:nvPr/>
        </p:nvSpPr>
        <p:spPr>
          <a:xfrm>
            <a:off x="6761678" y="7782401"/>
            <a:ext cx="420529" cy="184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450"/>
              </a:lnSpc>
              <a:buNone/>
            </a:pPr>
            <a:r>
              <a:rPr lang="en-US" sz="12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48</a:t>
            </a:r>
            <a:endParaRPr lang="en-US" sz="1200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829032" y="2589133"/>
            <a:ext cx="1967389" cy="571976"/>
          </a:xfrm>
          <a:prstGeom prst="roundRect">
            <a:avLst>
              <a:gd name="adj" fmla="val 1599"/>
            </a:avLst>
          </a:prstGeom>
          <a:noFill/>
          <a:ln w="7620">
            <a:solidFill>
              <a:srgbClr val="000103"/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4293" y="2756654"/>
            <a:ext cx="236815" cy="2368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69457" y="2685574"/>
            <a:ext cx="1241703" cy="379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CAPITOLO 4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829032" y="3279458"/>
            <a:ext cx="7485936" cy="969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600"/>
              </a:lnSpc>
              <a:buNone/>
            </a:pPr>
            <a:r>
              <a:rPr lang="en-US" sz="61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Oggetti e Tabelle</a:t>
            </a:r>
            <a:endParaRPr lang="en-US" sz="6100" dirty="0"/>
          </a:p>
        </p:txBody>
      </p:sp>
      <p:sp>
        <p:nvSpPr>
          <p:cNvPr id="7" name="Text 3"/>
          <p:cNvSpPr/>
          <p:nvPr/>
        </p:nvSpPr>
        <p:spPr>
          <a:xfrm>
            <a:off x="829032" y="4692848"/>
            <a:ext cx="7485936" cy="947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Word </a:t>
            </a:r>
            <a:r>
              <a:rPr lang="en-US" sz="23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permette</a:t>
            </a:r>
            <a:r>
              <a:rPr lang="en-US" sz="23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di </a:t>
            </a:r>
            <a:r>
              <a:rPr lang="en-US" sz="23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inserire</a:t>
            </a:r>
            <a:r>
              <a:rPr lang="en-US" sz="23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e </a:t>
            </a:r>
            <a:r>
              <a:rPr lang="en-US" sz="23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gestire</a:t>
            </a:r>
            <a:r>
              <a:rPr lang="en-US" sz="23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3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vari</a:t>
            </a:r>
            <a:r>
              <a:rPr lang="en-US" sz="23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tipi di </a:t>
            </a:r>
            <a:r>
              <a:rPr lang="en-US" sz="23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oggetti</a:t>
            </a:r>
            <a:r>
              <a:rPr lang="en-US" sz="23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per </a:t>
            </a:r>
            <a:r>
              <a:rPr lang="en-US" sz="23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arricchire</a:t>
            </a:r>
            <a:r>
              <a:rPr lang="en-US" sz="23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3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i</a:t>
            </a:r>
            <a:r>
              <a:rPr lang="en-US" sz="23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3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documenti</a:t>
            </a:r>
            <a:r>
              <a:rPr lang="en-US" sz="23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: </a:t>
            </a:r>
            <a:r>
              <a:rPr lang="en-US" sz="23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tabelle</a:t>
            </a:r>
            <a:r>
              <a:rPr lang="en-US" sz="23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, </a:t>
            </a:r>
            <a:r>
              <a:rPr lang="en-US" sz="23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immagini</a:t>
            </a:r>
            <a:r>
              <a:rPr lang="en-US" sz="23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, </a:t>
            </a:r>
            <a:r>
              <a:rPr lang="en-US" sz="23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grafici</a:t>
            </a:r>
            <a:r>
              <a:rPr lang="en-US" sz="23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e </a:t>
            </a:r>
            <a:r>
              <a:rPr lang="en-US" sz="23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forme</a:t>
            </a:r>
            <a:r>
              <a:rPr lang="en-US" sz="23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.</a:t>
            </a:r>
            <a:endParaRPr lang="en-US" sz="2300" dirty="0">
              <a:latin typeface="Ancizar Serif"/>
            </a:endParaRPr>
          </a:p>
        </p:txBody>
      </p:sp>
      <p:sp>
        <p:nvSpPr>
          <p:cNvPr id="8" name="Text 4"/>
          <p:cNvSpPr/>
          <p:nvPr/>
        </p:nvSpPr>
        <p:spPr>
          <a:xfrm>
            <a:off x="177641" y="7589996"/>
            <a:ext cx="2008942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8525470" y="7589996"/>
            <a:ext cx="44088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49</a:t>
            </a:r>
            <a:endParaRPr lang="en-US" sz="1600" dirty="0"/>
          </a:p>
        </p:txBody>
      </p:sp>
      <p:pic>
        <p:nvPicPr>
          <p:cNvPr id="13" name="Immagine 12" descr="Immagine che contiene testo, schermata, numero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6414893C-723B-01BF-F22A-8EF2A0B6F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1417" y="7483"/>
            <a:ext cx="4483553" cy="7749268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1028343"/>
            <a:ext cx="6979563" cy="872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850"/>
              </a:lnSpc>
              <a:buNone/>
            </a:pPr>
            <a:r>
              <a:rPr lang="en-US" sz="54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Creare Tabelle</a:t>
            </a:r>
            <a:endParaRPr lang="en-US" sz="5450" dirty="0"/>
          </a:p>
        </p:txBody>
      </p:sp>
      <p:sp>
        <p:nvSpPr>
          <p:cNvPr id="3" name="Text 1"/>
          <p:cNvSpPr/>
          <p:nvPr/>
        </p:nvSpPr>
        <p:spPr>
          <a:xfrm>
            <a:off x="829032" y="2050513"/>
            <a:ext cx="11638212" cy="8546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50"/>
              </a:lnSpc>
            </a:pP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Le </a:t>
            </a:r>
            <a:r>
              <a:rPr lang="en-US" sz="2800" b="1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tabelle</a:t>
            </a:r>
            <a:r>
              <a:rPr lang="en-US" sz="2800" b="1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organizzano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dati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in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righe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e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colonne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,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ideali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per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presentare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informazioni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endParaRPr lang="en-US" sz="2050" dirty="0">
              <a:solidFill>
                <a:srgbClr val="000000"/>
              </a:solidFill>
              <a:latin typeface="Ancizar Serif"/>
              <a:ea typeface="Calibri" panose="020F0502020204030204"/>
              <a:cs typeface="Calibri" panose="020F0502020204030204"/>
            </a:endParaRPr>
          </a:p>
          <a:p>
            <a:pPr marL="0" indent="0" algn="l">
              <a:lnSpc>
                <a:spcPts val="3150"/>
              </a:lnSpc>
              <a:buNone/>
            </a:pP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strutturate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in modo </a:t>
            </a:r>
            <a:r>
              <a:rPr lang="en-US" sz="28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chiaro</a:t>
            </a:r>
            <a:r>
              <a:rPr lang="en-US" sz="28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.</a:t>
            </a:r>
            <a:endParaRPr lang="en-US" sz="2050">
              <a:latin typeface="Ancizar Serif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hape 2"/>
          <p:cNvSpPr/>
          <p:nvPr/>
        </p:nvSpPr>
        <p:spPr>
          <a:xfrm>
            <a:off x="829032" y="3055025"/>
            <a:ext cx="6366272" cy="1953220"/>
          </a:xfrm>
          <a:prstGeom prst="roundRect">
            <a:avLst>
              <a:gd name="adj" fmla="val 468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blurRad="398780" algn="bl" rotWithShape="0">
              <a:srgbClr val="333333">
                <a:alpha val="10000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1110734" y="3336727"/>
            <a:ext cx="3489722" cy="436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Inserimento</a:t>
            </a:r>
            <a:endParaRPr lang="en-US" sz="2700" b="1" dirty="0" err="1">
              <a:latin typeface="Ancizar Serif"/>
            </a:endParaRPr>
          </a:p>
        </p:txBody>
      </p:sp>
      <p:sp>
        <p:nvSpPr>
          <p:cNvPr id="6" name="Text 4"/>
          <p:cNvSpPr/>
          <p:nvPr/>
        </p:nvSpPr>
        <p:spPr>
          <a:xfrm>
            <a:off x="1110734" y="3916680"/>
            <a:ext cx="5802868" cy="809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Scheda Inserisci → Tabella → selezionare righe e colonne</a:t>
            </a:r>
            <a:endParaRPr lang="en-US" sz="2050" dirty="0"/>
          </a:p>
        </p:txBody>
      </p:sp>
      <p:sp>
        <p:nvSpPr>
          <p:cNvPr id="7" name="Shape 5"/>
          <p:cNvSpPr/>
          <p:nvPr/>
        </p:nvSpPr>
        <p:spPr>
          <a:xfrm>
            <a:off x="7435096" y="3055025"/>
            <a:ext cx="6366272" cy="1953220"/>
          </a:xfrm>
          <a:prstGeom prst="roundRect">
            <a:avLst>
              <a:gd name="adj" fmla="val 468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blurRad="398780" algn="bl" rotWithShape="0">
              <a:srgbClr val="333333">
                <a:alpha val="10000"/>
              </a:srgbClr>
            </a:outerShdw>
          </a:effectLst>
        </p:spPr>
      </p:sp>
      <p:sp>
        <p:nvSpPr>
          <p:cNvPr id="8" name="Text 6"/>
          <p:cNvSpPr/>
          <p:nvPr/>
        </p:nvSpPr>
        <p:spPr>
          <a:xfrm>
            <a:off x="7716798" y="3336727"/>
            <a:ext cx="3489722" cy="436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Immissione</a:t>
            </a:r>
            <a:r>
              <a:rPr lang="en-US" sz="2700" b="1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Dati</a:t>
            </a:r>
            <a:endParaRPr lang="en-US" sz="2700" b="1" dirty="0">
              <a:latin typeface="Ancizar Serif"/>
            </a:endParaRPr>
          </a:p>
        </p:txBody>
      </p:sp>
      <p:sp>
        <p:nvSpPr>
          <p:cNvPr id="9" name="Text 7"/>
          <p:cNvSpPr/>
          <p:nvPr/>
        </p:nvSpPr>
        <p:spPr>
          <a:xfrm>
            <a:off x="7716798" y="3916680"/>
            <a:ext cx="5802868" cy="809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Cliccare nelle celle e digitare. Tab per spostarsi tra celle</a:t>
            </a:r>
            <a:endParaRPr lang="en-US" sz="2050" dirty="0"/>
          </a:p>
        </p:txBody>
      </p:sp>
      <p:sp>
        <p:nvSpPr>
          <p:cNvPr id="10" name="Shape 8"/>
          <p:cNvSpPr/>
          <p:nvPr/>
        </p:nvSpPr>
        <p:spPr>
          <a:xfrm>
            <a:off x="829032" y="5248037"/>
            <a:ext cx="6366272" cy="1953220"/>
          </a:xfrm>
          <a:prstGeom prst="roundRect">
            <a:avLst>
              <a:gd name="adj" fmla="val 468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blurRad="398780" algn="bl" rotWithShape="0">
              <a:srgbClr val="333333">
                <a:alpha val="10000"/>
              </a:srgbClr>
            </a:outerShdw>
          </a:effectLst>
        </p:spPr>
      </p:sp>
      <p:sp>
        <p:nvSpPr>
          <p:cNvPr id="11" name="Text 9"/>
          <p:cNvSpPr/>
          <p:nvPr/>
        </p:nvSpPr>
        <p:spPr>
          <a:xfrm>
            <a:off x="1110734" y="5529739"/>
            <a:ext cx="3489722" cy="436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Modifica</a:t>
            </a:r>
            <a:r>
              <a:rPr lang="en-US" sz="2700" b="1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700" b="1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Struttura</a:t>
            </a:r>
            <a:endParaRPr lang="en-US" sz="2700" b="1" dirty="0" err="1">
              <a:latin typeface="Ancizar Serif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110734" y="6109692"/>
            <a:ext cx="5802868" cy="809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Aggiungere o eliminare righe e colonne secondo necessità</a:t>
            </a:r>
            <a:endParaRPr lang="en-US" sz="2050" dirty="0"/>
          </a:p>
        </p:txBody>
      </p:sp>
      <p:sp>
        <p:nvSpPr>
          <p:cNvPr id="13" name="Shape 11"/>
          <p:cNvSpPr/>
          <p:nvPr/>
        </p:nvSpPr>
        <p:spPr>
          <a:xfrm>
            <a:off x="7435096" y="5248037"/>
            <a:ext cx="6366272" cy="1953220"/>
          </a:xfrm>
          <a:prstGeom prst="roundRect">
            <a:avLst>
              <a:gd name="adj" fmla="val 468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blurRad="398780" algn="bl" rotWithShape="0">
              <a:srgbClr val="333333">
                <a:alpha val="10000"/>
              </a:srgbClr>
            </a:outerShdw>
          </a:effectLst>
        </p:spPr>
      </p:sp>
      <p:sp>
        <p:nvSpPr>
          <p:cNvPr id="14" name="Text 12"/>
          <p:cNvSpPr/>
          <p:nvPr/>
        </p:nvSpPr>
        <p:spPr>
          <a:xfrm>
            <a:off x="7716798" y="5529739"/>
            <a:ext cx="3489722" cy="436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b="1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Formattazione</a:t>
            </a:r>
            <a:endParaRPr lang="en-US" sz="2700" b="1" dirty="0" err="1">
              <a:latin typeface="Ancizar Serif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716798" y="6109692"/>
            <a:ext cx="5802868" cy="404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Applicare stili, bordi e colori per migliorare l'aspetto</a:t>
            </a:r>
            <a:endParaRPr lang="en-US" sz="2050" dirty="0"/>
          </a:p>
        </p:txBody>
      </p:sp>
      <p:sp>
        <p:nvSpPr>
          <p:cNvPr id="16" name="Text 14"/>
          <p:cNvSpPr/>
          <p:nvPr/>
        </p:nvSpPr>
        <p:spPr>
          <a:xfrm>
            <a:off x="177641" y="7598331"/>
            <a:ext cx="203382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3986986" y="7598331"/>
            <a:ext cx="465773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50</a:t>
            </a:r>
            <a:endParaRPr lang="en-US" sz="1600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FF6C277-80A7-8BDB-DB03-93659C8341B2}"/>
              </a:ext>
            </a:extLst>
          </p:cNvPr>
          <p:cNvSpPr/>
          <p:nvPr/>
        </p:nvSpPr>
        <p:spPr>
          <a:xfrm>
            <a:off x="766888" y="220475"/>
            <a:ext cx="6979563" cy="872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850"/>
              </a:lnSpc>
              <a:buNone/>
            </a:pPr>
            <a:r>
              <a:rPr lang="en-US" sz="54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Creare Tabelle</a:t>
            </a:r>
            <a:endParaRPr lang="en-US" sz="545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68FEA37-4DDD-1036-DAEF-C554B89E8163}"/>
              </a:ext>
            </a:extLst>
          </p:cNvPr>
          <p:cNvSpPr txBox="1"/>
          <p:nvPr/>
        </p:nvSpPr>
        <p:spPr>
          <a:xfrm>
            <a:off x="763480" y="1256190"/>
            <a:ext cx="6986727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/>
              <a:t>A volte </a:t>
            </a:r>
            <a:r>
              <a:rPr lang="en-US" sz="2000" dirty="0" err="1"/>
              <a:t>si</a:t>
            </a:r>
            <a:r>
              <a:rPr lang="en-US" sz="2000" dirty="0"/>
              <a:t> ha la </a:t>
            </a:r>
            <a:r>
              <a:rPr lang="en-US" sz="2000" dirty="0" err="1"/>
              <a:t>necessità</a:t>
            </a:r>
            <a:r>
              <a:rPr lang="en-US" sz="2000" dirty="0"/>
              <a:t> di </a:t>
            </a:r>
            <a:r>
              <a:rPr lang="en-US" sz="2000" b="1" dirty="0" err="1"/>
              <a:t>ordinare</a:t>
            </a:r>
            <a:r>
              <a:rPr lang="en-US" sz="2000" b="1" dirty="0"/>
              <a:t> </a:t>
            </a:r>
            <a:r>
              <a:rPr lang="en-US" sz="2000" dirty="0" err="1"/>
              <a:t>ciò</a:t>
            </a:r>
            <a:r>
              <a:rPr lang="en-US" sz="2000" dirty="0"/>
              <a:t> </a:t>
            </a:r>
            <a:r>
              <a:rPr lang="en-US" sz="2000" dirty="0" err="1"/>
              <a:t>che</a:t>
            </a:r>
            <a:r>
              <a:rPr lang="en-US" sz="2000" dirty="0"/>
              <a:t> </a:t>
            </a:r>
            <a:r>
              <a:rPr lang="en-US" sz="2000" dirty="0" err="1"/>
              <a:t>stiamo</a:t>
            </a:r>
            <a:r>
              <a:rPr lang="en-US" sz="2000" dirty="0"/>
              <a:t> </a:t>
            </a:r>
            <a:r>
              <a:rPr lang="en-US" sz="2000" dirty="0" err="1"/>
              <a:t>scrivendo</a:t>
            </a:r>
            <a:r>
              <a:rPr lang="en-US" sz="2000" dirty="0"/>
              <a:t> </a:t>
            </a:r>
            <a:r>
              <a:rPr lang="en-US" sz="2000" dirty="0" err="1"/>
              <a:t>incolonnando</a:t>
            </a:r>
            <a:r>
              <a:rPr lang="en-US" sz="2000" dirty="0"/>
              <a:t> testo e numeri </a:t>
            </a:r>
            <a:r>
              <a:rPr lang="en-US" sz="2000" dirty="0" err="1"/>
              <a:t>all’interno</a:t>
            </a:r>
            <a:r>
              <a:rPr lang="en-US" sz="2000" dirty="0"/>
              <a:t> di </a:t>
            </a:r>
            <a:r>
              <a:rPr lang="en-US" sz="2000" dirty="0" err="1"/>
              <a:t>celle</a:t>
            </a:r>
            <a:r>
              <a:rPr lang="en-US" sz="2000" dirty="0"/>
              <a:t>, </a:t>
            </a:r>
            <a:r>
              <a:rPr lang="en-US" sz="2000" dirty="0" err="1"/>
              <a:t>simili</a:t>
            </a:r>
            <a:r>
              <a:rPr lang="en-US" sz="2000" dirty="0"/>
              <a:t> a quelle </a:t>
            </a:r>
            <a:r>
              <a:rPr lang="en-US" sz="2000" dirty="0" err="1"/>
              <a:t>che</a:t>
            </a:r>
            <a:r>
              <a:rPr lang="en-US" sz="2000" dirty="0"/>
              <a:t> </a:t>
            </a:r>
            <a:r>
              <a:rPr lang="en-US" sz="2000" dirty="0" err="1"/>
              <a:t>appaiono</a:t>
            </a:r>
            <a:r>
              <a:rPr lang="en-US" sz="2000" dirty="0"/>
              <a:t> </a:t>
            </a:r>
            <a:r>
              <a:rPr lang="en-US" sz="2000" dirty="0" err="1"/>
              <a:t>nei</a:t>
            </a:r>
            <a:r>
              <a:rPr lang="en-US" sz="2000" dirty="0"/>
              <a:t> </a:t>
            </a:r>
            <a:r>
              <a:rPr lang="en-US" sz="2000" dirty="0" err="1"/>
              <a:t>fogli</a:t>
            </a:r>
            <a:r>
              <a:rPr lang="en-US" sz="2000" dirty="0"/>
              <a:t> di </a:t>
            </a:r>
            <a:r>
              <a:rPr lang="en-US" sz="2000" dirty="0" err="1"/>
              <a:t>lavoro</a:t>
            </a:r>
            <a:r>
              <a:rPr lang="en-US" sz="2000" dirty="0"/>
              <a:t> di Excel. </a:t>
            </a:r>
            <a:endParaRPr lang="it-IT" sz="2000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/>
              <a:t>In </a:t>
            </a:r>
            <a:r>
              <a:rPr lang="en-US" sz="2000" dirty="0" err="1"/>
              <a:t>questi</a:t>
            </a:r>
            <a:r>
              <a:rPr lang="en-US" sz="2000" dirty="0"/>
              <a:t> </a:t>
            </a:r>
            <a:r>
              <a:rPr lang="en-US" sz="2000" dirty="0" err="1"/>
              <a:t>casi</a:t>
            </a:r>
            <a:r>
              <a:rPr lang="en-US" sz="2000" dirty="0"/>
              <a:t> è </a:t>
            </a:r>
            <a:r>
              <a:rPr lang="en-US" sz="2000" dirty="0" err="1"/>
              <a:t>opportuno</a:t>
            </a:r>
            <a:r>
              <a:rPr lang="en-US" sz="2000" dirty="0"/>
              <a:t> </a:t>
            </a:r>
            <a:r>
              <a:rPr lang="en-US" sz="2000" dirty="0" err="1"/>
              <a:t>inserire</a:t>
            </a:r>
            <a:r>
              <a:rPr lang="en-US" sz="2000" dirty="0"/>
              <a:t>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b="1" dirty="0" err="1"/>
              <a:t>tabella</a:t>
            </a:r>
            <a:r>
              <a:rPr lang="en-US" sz="2000" dirty="0"/>
              <a:t>, vale a dire un </a:t>
            </a:r>
            <a:r>
              <a:rPr lang="en-US" sz="2000" dirty="0" err="1"/>
              <a:t>certo</a:t>
            </a:r>
            <a:r>
              <a:rPr lang="en-US" sz="2000" dirty="0"/>
              <a:t> </a:t>
            </a:r>
            <a:r>
              <a:rPr lang="en-US" sz="2000" dirty="0" err="1"/>
              <a:t>numero</a:t>
            </a:r>
            <a:r>
              <a:rPr lang="en-US" sz="2000" dirty="0"/>
              <a:t> di </a:t>
            </a:r>
            <a:r>
              <a:rPr lang="en-US" sz="2000" dirty="0" err="1"/>
              <a:t>celle</a:t>
            </a:r>
            <a:r>
              <a:rPr lang="en-US" sz="2000" dirty="0"/>
              <a:t> delle </a:t>
            </a:r>
            <a:r>
              <a:rPr lang="en-US" sz="2000" dirty="0" err="1"/>
              <a:t>quali</a:t>
            </a:r>
            <a:r>
              <a:rPr lang="en-US" sz="2000" dirty="0"/>
              <a:t> </a:t>
            </a:r>
            <a:r>
              <a:rPr lang="en-US" sz="2000" dirty="0" err="1"/>
              <a:t>potremo</a:t>
            </a:r>
            <a:r>
              <a:rPr lang="en-US" sz="2000" dirty="0"/>
              <a:t> </a:t>
            </a:r>
            <a:r>
              <a:rPr lang="en-US" sz="2000" dirty="0" err="1"/>
              <a:t>variare</a:t>
            </a:r>
            <a:r>
              <a:rPr lang="en-US" sz="2000" dirty="0"/>
              <a:t> il </a:t>
            </a:r>
            <a:r>
              <a:rPr lang="en-US" sz="2000" dirty="0" err="1"/>
              <a:t>numero</a:t>
            </a:r>
            <a:r>
              <a:rPr lang="en-US" sz="2000" dirty="0"/>
              <a:t>, </a:t>
            </a:r>
            <a:r>
              <a:rPr lang="en-US" sz="2000" dirty="0" err="1"/>
              <a:t>l’altezza</a:t>
            </a:r>
            <a:r>
              <a:rPr lang="en-US" sz="2000" dirty="0"/>
              <a:t> e la </a:t>
            </a:r>
            <a:r>
              <a:rPr lang="en-US" sz="2000" dirty="0" err="1"/>
              <a:t>larghezza</a:t>
            </a:r>
            <a:r>
              <a:rPr lang="en-US" sz="2000" dirty="0"/>
              <a:t>, </a:t>
            </a:r>
            <a:r>
              <a:rPr lang="en-US" sz="2000" dirty="0" err="1"/>
              <a:t>nonché</a:t>
            </a:r>
            <a:r>
              <a:rPr lang="en-US" sz="2000" dirty="0"/>
              <a:t> </a:t>
            </a:r>
            <a:r>
              <a:rPr lang="en-US" sz="2000" dirty="0" err="1"/>
              <a:t>utilizzarle</a:t>
            </a:r>
            <a:r>
              <a:rPr lang="en-US" sz="2000" dirty="0"/>
              <a:t> per </a:t>
            </a:r>
            <a:r>
              <a:rPr lang="en-US" sz="2000" dirty="0" err="1"/>
              <a:t>effettuare</a:t>
            </a:r>
            <a:r>
              <a:rPr lang="en-US" sz="2000" dirty="0"/>
              <a:t> </a:t>
            </a:r>
            <a:r>
              <a:rPr lang="en-US" sz="2000" dirty="0" err="1"/>
              <a:t>automaticamente</a:t>
            </a:r>
            <a:r>
              <a:rPr lang="en-US" sz="2000" dirty="0"/>
              <a:t> </a:t>
            </a:r>
            <a:r>
              <a:rPr lang="en-US" sz="2000" dirty="0" err="1"/>
              <a:t>dei</a:t>
            </a:r>
            <a:r>
              <a:rPr lang="en-US" sz="2000" dirty="0"/>
              <a:t> </a:t>
            </a:r>
            <a:r>
              <a:rPr lang="en-US" sz="2000" dirty="0" err="1"/>
              <a:t>calcoli</a:t>
            </a:r>
            <a:r>
              <a:rPr lang="en-US" sz="2000" dirty="0"/>
              <a:t>. </a:t>
            </a:r>
            <a:endParaRPr lang="it-IT" sz="2000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/>
              <a:t>Le </a:t>
            </a:r>
            <a:r>
              <a:rPr lang="en-US" sz="2000" dirty="0" err="1"/>
              <a:t>tabelle</a:t>
            </a:r>
            <a:r>
              <a:rPr lang="en-US" sz="2000" dirty="0"/>
              <a:t> </a:t>
            </a:r>
            <a:r>
              <a:rPr lang="en-US" sz="2000" dirty="0" err="1"/>
              <a:t>sono</a:t>
            </a:r>
            <a:r>
              <a:rPr lang="en-US" sz="2000" dirty="0"/>
              <a:t> di grande </a:t>
            </a:r>
            <a:r>
              <a:rPr lang="en-US" sz="2000" dirty="0" err="1"/>
              <a:t>utilità</a:t>
            </a:r>
            <a:r>
              <a:rPr lang="en-US" sz="2000" dirty="0"/>
              <a:t> </a:t>
            </a:r>
            <a:r>
              <a:rPr lang="en-US" sz="2000" dirty="0" err="1"/>
              <a:t>soprattutto</a:t>
            </a:r>
            <a:r>
              <a:rPr lang="en-US" sz="2000" dirty="0"/>
              <a:t> per </a:t>
            </a:r>
            <a:r>
              <a:rPr lang="en-US" sz="2000" dirty="0" err="1"/>
              <a:t>incolonnare</a:t>
            </a:r>
            <a:r>
              <a:rPr lang="en-US" sz="2000" dirty="0"/>
              <a:t> testo: ad </a:t>
            </a:r>
            <a:r>
              <a:rPr lang="en-US" sz="2000" dirty="0" err="1"/>
              <a:t>esempio</a:t>
            </a:r>
            <a:r>
              <a:rPr lang="en-US" sz="2000" dirty="0"/>
              <a:t> termini ai </a:t>
            </a:r>
            <a:r>
              <a:rPr lang="en-US" sz="2000" dirty="0" err="1"/>
              <a:t>quali</a:t>
            </a:r>
            <a:r>
              <a:rPr lang="en-US" sz="2000" dirty="0"/>
              <a:t> </a:t>
            </a:r>
            <a:r>
              <a:rPr lang="en-US" sz="2000" dirty="0" err="1"/>
              <a:t>sono</a:t>
            </a:r>
            <a:r>
              <a:rPr lang="en-US" sz="2000" dirty="0"/>
              <a:t> </a:t>
            </a:r>
            <a:r>
              <a:rPr lang="en-US" sz="2000" dirty="0" err="1"/>
              <a:t>asso</a:t>
            </a:r>
            <a:r>
              <a:rPr lang="en-US" sz="2000" dirty="0"/>
              <a:t>ciati </a:t>
            </a:r>
            <a:r>
              <a:rPr lang="en-US" sz="2000" dirty="0" err="1"/>
              <a:t>dati</a:t>
            </a:r>
            <a:r>
              <a:rPr lang="en-US" sz="2000" dirty="0"/>
              <a:t> </a:t>
            </a:r>
            <a:r>
              <a:rPr lang="en-US" sz="2000" dirty="0" err="1"/>
              <a:t>numerici</a:t>
            </a:r>
            <a:r>
              <a:rPr lang="en-US" sz="2000" dirty="0"/>
              <a:t>, </a:t>
            </a:r>
            <a:r>
              <a:rPr lang="en-US" sz="2000" dirty="0" err="1"/>
              <a:t>piccoli</a:t>
            </a:r>
            <a:r>
              <a:rPr lang="en-US" sz="2000" dirty="0"/>
              <a:t> </a:t>
            </a:r>
            <a:r>
              <a:rPr lang="en-US" sz="2000" dirty="0" err="1"/>
              <a:t>contributi</a:t>
            </a:r>
            <a:r>
              <a:rPr lang="en-US" sz="2000" dirty="0"/>
              <a:t> </a:t>
            </a:r>
            <a:r>
              <a:rPr lang="en-US" sz="2000" dirty="0" err="1"/>
              <a:t>grafici</a:t>
            </a:r>
            <a:r>
              <a:rPr lang="en-US" sz="2000" dirty="0"/>
              <a:t>, </a:t>
            </a:r>
            <a:r>
              <a:rPr lang="en-US" sz="2000" dirty="0" err="1"/>
              <a:t>ecc</a:t>
            </a:r>
            <a:r>
              <a:rPr lang="en-US" sz="2000" dirty="0"/>
              <a:t>. </a:t>
            </a:r>
            <a:endParaRPr lang="it-IT" sz="2000">
              <a:ea typeface="Calibri"/>
              <a:cs typeface="Calibri"/>
            </a:endParaRP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/>
              <a:t>Per </a:t>
            </a:r>
            <a:r>
              <a:rPr lang="en-US" sz="2000" b="1" dirty="0" err="1"/>
              <a:t>creare</a:t>
            </a:r>
            <a:r>
              <a:rPr lang="en-US" sz="2000" b="1" dirty="0"/>
              <a:t>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tabella</a:t>
            </a:r>
            <a:r>
              <a:rPr lang="en-US" sz="2000" dirty="0"/>
              <a:t> </a:t>
            </a:r>
            <a:r>
              <a:rPr lang="en-US" sz="2000" dirty="0" err="1"/>
              <a:t>selezionare</a:t>
            </a:r>
            <a:r>
              <a:rPr lang="en-US" sz="2000" dirty="0"/>
              <a:t> la </a:t>
            </a:r>
            <a:r>
              <a:rPr lang="en-US" sz="2000" dirty="0" err="1"/>
              <a:t>scheda</a:t>
            </a:r>
            <a:r>
              <a:rPr lang="en-US" sz="2000" dirty="0"/>
              <a:t> </a:t>
            </a:r>
            <a:r>
              <a:rPr lang="en-US" sz="2000" dirty="0" err="1"/>
              <a:t>Inserisci</a:t>
            </a:r>
            <a:r>
              <a:rPr lang="en-US" sz="2000" dirty="0"/>
              <a:t>, </a:t>
            </a:r>
            <a:r>
              <a:rPr lang="en-US" sz="2000" dirty="0" err="1"/>
              <a:t>quindi</a:t>
            </a:r>
            <a:r>
              <a:rPr lang="en-US" sz="2000" dirty="0"/>
              <a:t> </a:t>
            </a:r>
            <a:r>
              <a:rPr lang="en-US" sz="2000" dirty="0" err="1"/>
              <a:t>cliccare</a:t>
            </a:r>
            <a:r>
              <a:rPr lang="en-US" sz="2000" dirty="0"/>
              <a:t> </a:t>
            </a:r>
            <a:r>
              <a:rPr lang="en-US" sz="2000" dirty="0" err="1"/>
              <a:t>sul</a:t>
            </a:r>
            <a:r>
              <a:rPr lang="en-US" sz="2000" dirty="0"/>
              <a:t> </a:t>
            </a:r>
            <a:r>
              <a:rPr lang="en-US" sz="2000" dirty="0" err="1"/>
              <a:t>pulsante</a:t>
            </a:r>
            <a:r>
              <a:rPr lang="en-US" sz="2000" dirty="0"/>
              <a:t> </a:t>
            </a:r>
            <a:r>
              <a:rPr lang="en-US" sz="2000" dirty="0" err="1"/>
              <a:t>Tabella</a:t>
            </a:r>
            <a:r>
              <a:rPr lang="en-US" sz="2000" dirty="0"/>
              <a:t> per </a:t>
            </a:r>
            <a:r>
              <a:rPr lang="en-US" sz="2000" dirty="0" err="1"/>
              <a:t>aprire</a:t>
            </a:r>
            <a:r>
              <a:rPr lang="en-US" sz="2000" dirty="0"/>
              <a:t> il menu </a:t>
            </a:r>
            <a:r>
              <a:rPr lang="en-US" sz="2000" dirty="0" err="1"/>
              <a:t>Inserisci</a:t>
            </a:r>
            <a:r>
              <a:rPr lang="en-US" sz="2000" dirty="0"/>
              <a:t> </a:t>
            </a:r>
            <a:r>
              <a:rPr lang="en-US" sz="2000" dirty="0" err="1"/>
              <a:t>tabella</a:t>
            </a:r>
            <a:endParaRPr lang="it-IT" sz="2000" dirty="0">
              <a:ea typeface="Calibri"/>
              <a:cs typeface="Calibri"/>
            </a:endParaRPr>
          </a:p>
          <a:p>
            <a:pPr algn="ctr"/>
            <a:endParaRPr lang="it-IT"/>
          </a:p>
        </p:txBody>
      </p:sp>
      <p:pic>
        <p:nvPicPr>
          <p:cNvPr id="5" name="Immagine 4" descr="Immagine che contiene testo, schermata, numero, Parallelo&#10;&#10;Il contenuto generato dall&amp;#39;IA potrebbe non essere corretto.">
            <a:extLst>
              <a:ext uri="{FF2B5EF4-FFF2-40B4-BE49-F238E27FC236}">
                <a16:creationId xmlns:a16="http://schemas.microsoft.com/office/drawing/2014/main" id="{A8D4F362-5822-687D-3025-92DD0B4AE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6283" y="418592"/>
            <a:ext cx="4248242" cy="710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9837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556EB-EDD8-1B96-D128-32AB359148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5E4AAC12-EF60-BD34-0708-E165BD8A7A59}"/>
              </a:ext>
            </a:extLst>
          </p:cNvPr>
          <p:cNvSpPr/>
          <p:nvPr/>
        </p:nvSpPr>
        <p:spPr>
          <a:xfrm>
            <a:off x="766888" y="220475"/>
            <a:ext cx="6979563" cy="872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850"/>
              </a:lnSpc>
              <a:buNone/>
            </a:pPr>
            <a:r>
              <a:rPr lang="en-US" sz="54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Creare Tabelle</a:t>
            </a:r>
            <a:endParaRPr lang="en-US" sz="545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B651418-152C-A455-5D63-64ECEEC3E178}"/>
              </a:ext>
            </a:extLst>
          </p:cNvPr>
          <p:cNvSpPr txBox="1"/>
          <p:nvPr/>
        </p:nvSpPr>
        <p:spPr>
          <a:xfrm>
            <a:off x="763480" y="1256190"/>
            <a:ext cx="6986727" cy="40626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/>
              <a:t>Nella </a:t>
            </a:r>
            <a:r>
              <a:rPr lang="en-US" sz="2000" dirty="0" err="1"/>
              <a:t>parte</a:t>
            </a:r>
            <a:r>
              <a:rPr lang="en-US" sz="2000" dirty="0"/>
              <a:t> </a:t>
            </a:r>
            <a:r>
              <a:rPr lang="en-US" sz="2000" dirty="0" err="1"/>
              <a:t>alta</a:t>
            </a:r>
            <a:r>
              <a:rPr lang="en-US" sz="2000" dirty="0"/>
              <a:t> del menu </a:t>
            </a:r>
            <a:r>
              <a:rPr lang="en-US" sz="2000" dirty="0" err="1"/>
              <a:t>viene</a:t>
            </a:r>
            <a:r>
              <a:rPr lang="en-US" sz="2000" dirty="0"/>
              <a:t> </a:t>
            </a:r>
            <a:r>
              <a:rPr lang="en-US" sz="2000" dirty="0" err="1"/>
              <a:t>visualizzata</a:t>
            </a:r>
            <a:r>
              <a:rPr lang="en-US" sz="2000" dirty="0"/>
              <a:t>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griglia</a:t>
            </a:r>
            <a:r>
              <a:rPr lang="en-US" sz="2000" dirty="0"/>
              <a:t> </a:t>
            </a:r>
            <a:r>
              <a:rPr lang="en-US" sz="2000" dirty="0" err="1"/>
              <a:t>nella</a:t>
            </a:r>
            <a:r>
              <a:rPr lang="en-US" sz="2000" dirty="0"/>
              <a:t> quale </a:t>
            </a:r>
            <a:r>
              <a:rPr lang="en-US" sz="2000" dirty="0" err="1"/>
              <a:t>può</a:t>
            </a:r>
            <a:r>
              <a:rPr lang="en-US" sz="2000" dirty="0"/>
              <a:t> </a:t>
            </a:r>
            <a:r>
              <a:rPr lang="en-US" sz="2000" dirty="0" err="1"/>
              <a:t>essere</a:t>
            </a:r>
            <a:r>
              <a:rPr lang="en-US" sz="2000" dirty="0"/>
              <a:t> </a:t>
            </a:r>
            <a:r>
              <a:rPr lang="en-US" sz="2000" dirty="0" err="1"/>
              <a:t>impostato</a:t>
            </a:r>
            <a:r>
              <a:rPr lang="en-US" sz="2000" dirty="0"/>
              <a:t> il </a:t>
            </a:r>
            <a:r>
              <a:rPr lang="en-US" sz="2000" dirty="0" err="1"/>
              <a:t>numero</a:t>
            </a:r>
            <a:r>
              <a:rPr lang="en-US" sz="2000" dirty="0"/>
              <a:t> di </a:t>
            </a:r>
            <a:r>
              <a:rPr lang="en-US" sz="2000" dirty="0" err="1"/>
              <a:t>righe</a:t>
            </a:r>
            <a:r>
              <a:rPr lang="en-US" sz="2000" dirty="0"/>
              <a:t> e di </a:t>
            </a:r>
            <a:r>
              <a:rPr lang="en-US" sz="2000" dirty="0" err="1"/>
              <a:t>colonne</a:t>
            </a:r>
            <a:r>
              <a:rPr lang="en-US" sz="2000" dirty="0"/>
              <a:t> della </a:t>
            </a:r>
            <a:r>
              <a:rPr lang="en-US" sz="2000" dirty="0" err="1"/>
              <a:t>tabella</a:t>
            </a:r>
            <a:r>
              <a:rPr lang="en-US" sz="2000" dirty="0"/>
              <a:t> </a:t>
            </a:r>
            <a:r>
              <a:rPr lang="en-US" sz="2000" dirty="0" err="1"/>
              <a:t>tenen</a:t>
            </a:r>
            <a:r>
              <a:rPr lang="en-US" sz="2000" dirty="0"/>
              <a:t>-do </a:t>
            </a:r>
            <a:r>
              <a:rPr lang="en-US" sz="2000" dirty="0" err="1"/>
              <a:t>premuto</a:t>
            </a:r>
            <a:r>
              <a:rPr lang="en-US" sz="2000" dirty="0"/>
              <a:t> il tasto </a:t>
            </a:r>
            <a:r>
              <a:rPr lang="en-US" sz="2000" dirty="0" err="1"/>
              <a:t>sinistro</a:t>
            </a:r>
            <a:r>
              <a:rPr lang="en-US" sz="2000" dirty="0"/>
              <a:t> del mouse e </a:t>
            </a:r>
            <a:r>
              <a:rPr lang="en-US" sz="2000" dirty="0" err="1"/>
              <a:t>trascinando</a:t>
            </a:r>
            <a:r>
              <a:rPr lang="en-US" sz="2000" dirty="0"/>
              <a:t> il </a:t>
            </a:r>
            <a:r>
              <a:rPr lang="en-US" sz="2000" dirty="0" err="1"/>
              <a:t>puntatore</a:t>
            </a:r>
            <a:r>
              <a:rPr lang="en-US" sz="2000" dirty="0"/>
              <a:t> del mouse </a:t>
            </a:r>
            <a:r>
              <a:rPr lang="en-US" sz="2000" dirty="0" err="1"/>
              <a:t>sulla</a:t>
            </a:r>
            <a:r>
              <a:rPr lang="en-US" sz="2000" dirty="0"/>
              <a:t> </a:t>
            </a:r>
            <a:r>
              <a:rPr lang="en-US" sz="2000" dirty="0" err="1"/>
              <a:t>griglia</a:t>
            </a:r>
            <a:r>
              <a:rPr lang="en-US" sz="2000" dirty="0"/>
              <a:t> per </a:t>
            </a:r>
            <a:r>
              <a:rPr lang="en-US" sz="2000" dirty="0" err="1"/>
              <a:t>selezionare</a:t>
            </a:r>
            <a:r>
              <a:rPr lang="en-US" sz="2000" dirty="0"/>
              <a:t> </a:t>
            </a:r>
            <a:r>
              <a:rPr lang="en-US" sz="2000" dirty="0" err="1"/>
              <a:t>quante</a:t>
            </a:r>
            <a:r>
              <a:rPr lang="en-US" sz="2000" dirty="0"/>
              <a:t> </a:t>
            </a:r>
            <a:r>
              <a:rPr lang="en-US" sz="2000" dirty="0" err="1"/>
              <a:t>righe</a:t>
            </a:r>
            <a:r>
              <a:rPr lang="en-US" sz="2000" dirty="0"/>
              <a:t> e </a:t>
            </a:r>
            <a:r>
              <a:rPr lang="en-US" sz="2000" dirty="0" err="1"/>
              <a:t>quante</a:t>
            </a:r>
            <a:r>
              <a:rPr lang="en-US" sz="2000" dirty="0"/>
              <a:t> </a:t>
            </a:r>
            <a:r>
              <a:rPr lang="en-US" sz="2000" dirty="0" err="1"/>
              <a:t>colonne</a:t>
            </a:r>
            <a:r>
              <a:rPr lang="en-US" sz="2000" dirty="0"/>
              <a:t> </a:t>
            </a:r>
            <a:r>
              <a:rPr lang="en-US" sz="2000" dirty="0" err="1"/>
              <a:t>desideriamo</a:t>
            </a:r>
            <a:r>
              <a:rPr lang="en-US" sz="2000" dirty="0"/>
              <a:t>. </a:t>
            </a:r>
            <a:endParaRPr lang="it-IT" sz="2000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 sz="2000" dirty="0"/>
              <a:t>Alla fine basta </a:t>
            </a:r>
            <a:r>
              <a:rPr lang="en-US" sz="2000" dirty="0" err="1"/>
              <a:t>rilasciare</a:t>
            </a:r>
            <a:r>
              <a:rPr lang="en-US" sz="2000" dirty="0"/>
              <a:t> il tasto </a:t>
            </a:r>
            <a:r>
              <a:rPr lang="en-US" sz="2000" dirty="0" err="1"/>
              <a:t>sinistro</a:t>
            </a:r>
            <a:r>
              <a:rPr lang="en-US" sz="2000" dirty="0"/>
              <a:t> del mouse per far </a:t>
            </a:r>
            <a:r>
              <a:rPr lang="en-US" sz="2000" dirty="0" err="1"/>
              <a:t>comparire</a:t>
            </a:r>
            <a:r>
              <a:rPr lang="en-US" sz="2000" dirty="0"/>
              <a:t> la </a:t>
            </a:r>
            <a:r>
              <a:rPr lang="en-US" sz="2000" dirty="0" err="1"/>
              <a:t>tabella</a:t>
            </a:r>
            <a:r>
              <a:rPr lang="en-US" sz="2000" dirty="0"/>
              <a:t> </a:t>
            </a:r>
            <a:r>
              <a:rPr lang="en-US" sz="2000" dirty="0" err="1"/>
              <a:t>scelta</a:t>
            </a:r>
            <a:r>
              <a:rPr lang="en-US" sz="2000" dirty="0"/>
              <a:t> </a:t>
            </a:r>
            <a:r>
              <a:rPr lang="en-US" sz="2000" dirty="0" err="1"/>
              <a:t>nel</a:t>
            </a:r>
            <a:r>
              <a:rPr lang="en-US" sz="2000" dirty="0"/>
              <a:t> punto dove </a:t>
            </a:r>
            <a:r>
              <a:rPr lang="en-US" sz="2000" dirty="0" err="1"/>
              <a:t>si</a:t>
            </a:r>
            <a:r>
              <a:rPr lang="en-US" sz="2000" dirty="0"/>
              <a:t> trova il </a:t>
            </a:r>
            <a:r>
              <a:rPr lang="en-US" sz="2000" dirty="0" err="1"/>
              <a:t>cursore</a:t>
            </a:r>
            <a:r>
              <a:rPr lang="en-US" sz="2000" dirty="0"/>
              <a:t> di </a:t>
            </a:r>
            <a:r>
              <a:rPr lang="en-US" sz="2000" dirty="0" err="1"/>
              <a:t>inserimento</a:t>
            </a:r>
            <a:r>
              <a:rPr lang="en-US" sz="2000" dirty="0"/>
              <a:t> del testo.</a:t>
            </a:r>
            <a:endParaRPr lang="it-IT" sz="2000">
              <a:ea typeface="Calibri"/>
              <a:cs typeface="Calibri"/>
            </a:endParaRPr>
          </a:p>
          <a:p>
            <a:pPr algn="ctr"/>
            <a:endParaRPr lang="it-IT"/>
          </a:p>
        </p:txBody>
      </p:sp>
      <p:pic>
        <p:nvPicPr>
          <p:cNvPr id="2" name="Immagine 1" descr="Immagine che contiene testo, schermata, schermo, numero&#10;&#10;Il contenuto generato dall&amp;#39;IA potrebbe non essere corretto.">
            <a:extLst>
              <a:ext uri="{FF2B5EF4-FFF2-40B4-BE49-F238E27FC236}">
                <a16:creationId xmlns:a16="http://schemas.microsoft.com/office/drawing/2014/main" id="{2F0DC98E-BB0E-B988-52A3-619AEE24DD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7060" y="872000"/>
            <a:ext cx="5035765" cy="533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32792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1028343"/>
            <a:ext cx="6979563" cy="872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850"/>
              </a:lnSpc>
              <a:buNone/>
            </a:pPr>
            <a:r>
              <a:rPr lang="en-US" sz="54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Selezione nelle Tabelle</a:t>
            </a:r>
            <a:endParaRPr lang="en-US" sz="5450" dirty="0"/>
          </a:p>
        </p:txBody>
      </p:sp>
      <p:sp>
        <p:nvSpPr>
          <p:cNvPr id="3" name="Text 1"/>
          <p:cNvSpPr/>
          <p:nvPr/>
        </p:nvSpPr>
        <p:spPr>
          <a:xfrm>
            <a:off x="829032" y="2050513"/>
            <a:ext cx="12972336" cy="404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Selezionare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correttamente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elementi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della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tabella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è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essenziale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per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applicare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formattazioni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e </a:t>
            </a:r>
            <a:r>
              <a:rPr lang="en-US" sz="240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modifiche</a:t>
            </a:r>
            <a:r>
              <a:rPr lang="en-US" sz="240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.</a:t>
            </a:r>
            <a:endParaRPr lang="en-US" sz="2400" dirty="0">
              <a:latin typeface="Ancizar Serif"/>
            </a:endParaRPr>
          </a:p>
        </p:txBody>
      </p:sp>
      <p:sp>
        <p:nvSpPr>
          <p:cNvPr id="4" name="Shape 2"/>
          <p:cNvSpPr/>
          <p:nvPr/>
        </p:nvSpPr>
        <p:spPr>
          <a:xfrm>
            <a:off x="802399" y="2708796"/>
            <a:ext cx="6366272" cy="1953220"/>
          </a:xfrm>
          <a:prstGeom prst="roundRect">
            <a:avLst>
              <a:gd name="adj" fmla="val 468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blurRad="398780" algn="bl" rotWithShape="0">
              <a:srgbClr val="333333">
                <a:alpha val="10000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1084101" y="2990498"/>
            <a:ext cx="3489722" cy="436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Celle</a:t>
            </a:r>
            <a:endParaRPr lang="en-US" sz="2700" dirty="0"/>
          </a:p>
        </p:txBody>
      </p:sp>
      <p:sp>
        <p:nvSpPr>
          <p:cNvPr id="6" name="Text 4"/>
          <p:cNvSpPr/>
          <p:nvPr/>
        </p:nvSpPr>
        <p:spPr>
          <a:xfrm>
            <a:off x="1084101" y="3570451"/>
            <a:ext cx="5802868" cy="404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Trascinare il mouse o cliccare e tenere premuto Shift</a:t>
            </a:r>
            <a:endParaRPr lang="en-US" sz="2050" dirty="0"/>
          </a:p>
        </p:txBody>
      </p:sp>
      <p:sp>
        <p:nvSpPr>
          <p:cNvPr id="7" name="Shape 5"/>
          <p:cNvSpPr/>
          <p:nvPr/>
        </p:nvSpPr>
        <p:spPr>
          <a:xfrm>
            <a:off x="7408463" y="2708796"/>
            <a:ext cx="6366272" cy="1953220"/>
          </a:xfrm>
          <a:prstGeom prst="roundRect">
            <a:avLst>
              <a:gd name="adj" fmla="val 468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blurRad="398780" algn="bl" rotWithShape="0">
              <a:srgbClr val="333333">
                <a:alpha val="10000"/>
              </a:srgbClr>
            </a:outerShdw>
          </a:effectLst>
        </p:spPr>
      </p:sp>
      <p:sp>
        <p:nvSpPr>
          <p:cNvPr id="8" name="Text 6"/>
          <p:cNvSpPr/>
          <p:nvPr/>
        </p:nvSpPr>
        <p:spPr>
          <a:xfrm>
            <a:off x="7690165" y="2990498"/>
            <a:ext cx="3489722" cy="436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Righe</a:t>
            </a:r>
            <a:endParaRPr lang="en-US" sz="2700" dirty="0"/>
          </a:p>
        </p:txBody>
      </p:sp>
      <p:sp>
        <p:nvSpPr>
          <p:cNvPr id="9" name="Text 7"/>
          <p:cNvSpPr/>
          <p:nvPr/>
        </p:nvSpPr>
        <p:spPr>
          <a:xfrm>
            <a:off x="7690165" y="3570451"/>
            <a:ext cx="5802868" cy="809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Cliccare sul margine sinistro quando il cursore diventa freccia</a:t>
            </a:r>
            <a:endParaRPr lang="en-US" sz="2050" dirty="0"/>
          </a:p>
        </p:txBody>
      </p:sp>
      <p:sp>
        <p:nvSpPr>
          <p:cNvPr id="10" name="Shape 8"/>
          <p:cNvSpPr/>
          <p:nvPr/>
        </p:nvSpPr>
        <p:spPr>
          <a:xfrm>
            <a:off x="802399" y="4901808"/>
            <a:ext cx="6366272" cy="1953220"/>
          </a:xfrm>
          <a:prstGeom prst="roundRect">
            <a:avLst>
              <a:gd name="adj" fmla="val 468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blurRad="398780" algn="bl" rotWithShape="0">
              <a:srgbClr val="333333">
                <a:alpha val="10000"/>
              </a:srgbClr>
            </a:outerShdw>
          </a:effectLst>
        </p:spPr>
      </p:sp>
      <p:sp>
        <p:nvSpPr>
          <p:cNvPr id="11" name="Text 9"/>
          <p:cNvSpPr/>
          <p:nvPr/>
        </p:nvSpPr>
        <p:spPr>
          <a:xfrm>
            <a:off x="1084101" y="5183510"/>
            <a:ext cx="3489722" cy="436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Colonne</a:t>
            </a:r>
            <a:endParaRPr lang="en-US" sz="2700" dirty="0"/>
          </a:p>
        </p:txBody>
      </p:sp>
      <p:sp>
        <p:nvSpPr>
          <p:cNvPr id="12" name="Text 10"/>
          <p:cNvSpPr/>
          <p:nvPr/>
        </p:nvSpPr>
        <p:spPr>
          <a:xfrm>
            <a:off x="1084101" y="5763463"/>
            <a:ext cx="5802868" cy="809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Cliccare sul bordo superiore quando il cursore diventa freccia nera</a:t>
            </a:r>
            <a:endParaRPr lang="en-US" sz="2050" dirty="0"/>
          </a:p>
        </p:txBody>
      </p:sp>
      <p:sp>
        <p:nvSpPr>
          <p:cNvPr id="13" name="Shape 11"/>
          <p:cNvSpPr/>
          <p:nvPr/>
        </p:nvSpPr>
        <p:spPr>
          <a:xfrm>
            <a:off x="7408463" y="4901808"/>
            <a:ext cx="6366272" cy="1953220"/>
          </a:xfrm>
          <a:prstGeom prst="roundRect">
            <a:avLst>
              <a:gd name="adj" fmla="val 468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blurRad="398780" algn="bl" rotWithShape="0">
              <a:srgbClr val="333333">
                <a:alpha val="10000"/>
              </a:srgbClr>
            </a:outerShdw>
          </a:effectLst>
        </p:spPr>
      </p:sp>
      <p:sp>
        <p:nvSpPr>
          <p:cNvPr id="14" name="Text 12"/>
          <p:cNvSpPr/>
          <p:nvPr/>
        </p:nvSpPr>
        <p:spPr>
          <a:xfrm>
            <a:off x="7690165" y="5183510"/>
            <a:ext cx="3489722" cy="436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Intera Tabella</a:t>
            </a:r>
            <a:endParaRPr lang="en-US" sz="2700" dirty="0"/>
          </a:p>
        </p:txBody>
      </p:sp>
      <p:sp>
        <p:nvSpPr>
          <p:cNvPr id="15" name="Text 13"/>
          <p:cNvSpPr/>
          <p:nvPr/>
        </p:nvSpPr>
        <p:spPr>
          <a:xfrm>
            <a:off x="7690165" y="5763463"/>
            <a:ext cx="5802868" cy="404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Cliccare sul quadratino nell'angolo superiore sinistro</a:t>
            </a:r>
            <a:endParaRPr lang="en-US" sz="2050" dirty="0"/>
          </a:p>
        </p:txBody>
      </p:sp>
      <p:sp>
        <p:nvSpPr>
          <p:cNvPr id="16" name="Text 14"/>
          <p:cNvSpPr/>
          <p:nvPr/>
        </p:nvSpPr>
        <p:spPr>
          <a:xfrm>
            <a:off x="177641" y="7598331"/>
            <a:ext cx="203382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3986986" y="7598331"/>
            <a:ext cx="465773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51</a:t>
            </a:r>
            <a:endParaRPr lang="en-US" sz="1600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54" y="133165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5432" y="1375410"/>
            <a:ext cx="7277576" cy="775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8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Modificare Struttura Tabelle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6315432" y="2435066"/>
            <a:ext cx="7485936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Word permette di modificare facilmente la struttura delle tabelle aggiungendo o eliminando righe e colonne.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15432" y="3519845"/>
            <a:ext cx="3101935" cy="387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Inserire Elementi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315432" y="4096941"/>
            <a:ext cx="3454003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Nella scheda Layout di Strumenti tabella: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15432" y="4949666"/>
            <a:ext cx="3454003" cy="1838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850" b="1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Inserisci</a:t>
            </a:r>
            <a:r>
              <a:rPr lang="en-US" sz="1850" b="1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185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sopra/sotto per </a:t>
            </a:r>
            <a:r>
              <a:rPr lang="en-US" sz="185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righe</a:t>
            </a:r>
            <a:endParaRPr lang="en-US" sz="1850" dirty="0" err="1">
              <a:latin typeface="Ancizar Serif"/>
            </a:endParaRPr>
          </a:p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850" b="1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Inserisci</a:t>
            </a:r>
            <a:r>
              <a:rPr lang="en-US" sz="1850" b="1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185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a sinistra/</a:t>
            </a:r>
            <a:r>
              <a:rPr lang="en-US" sz="185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destra</a:t>
            </a:r>
            <a:r>
              <a:rPr lang="en-US" sz="185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per </a:t>
            </a:r>
            <a:r>
              <a:rPr lang="en-US" sz="185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colonne</a:t>
            </a:r>
            <a:endParaRPr lang="en-US" sz="1850" dirty="0" err="1">
              <a:latin typeface="Ancizar Serif"/>
            </a:endParaRPr>
          </a:p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850" b="1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Clic</a:t>
            </a:r>
            <a:r>
              <a:rPr lang="en-US" sz="1850" b="1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1850" b="1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destro</a:t>
            </a:r>
            <a:r>
              <a:rPr lang="en-US" sz="1850" b="1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185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per menu </a:t>
            </a:r>
            <a:r>
              <a:rPr lang="en-US" sz="185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contestuale</a:t>
            </a:r>
            <a:endParaRPr lang="en-US" sz="1850" dirty="0" err="1">
              <a:latin typeface="Ancizar Serif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184368" y="3330416"/>
            <a:ext cx="3795236" cy="3523774"/>
          </a:xfrm>
          <a:prstGeom prst="roundRect">
            <a:avLst>
              <a:gd name="adj" fmla="val 259"/>
            </a:avLst>
          </a:prstGeom>
          <a:solidFill>
            <a:srgbClr val="CCCCCC">
              <a:alpha val="95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421183" y="3519845"/>
            <a:ext cx="3101935" cy="387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Eliminare Elementi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10421183" y="4096941"/>
            <a:ext cx="3321606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Pulsante Elimina offre opzioni per: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10421183" y="4949666"/>
            <a:ext cx="3321606" cy="156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Eliminare celle</a:t>
            </a:r>
            <a:endParaRPr lang="en-US" sz="1850" dirty="0"/>
          </a:p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Eliminare righe</a:t>
            </a:r>
            <a:endParaRPr lang="en-US" sz="1850" dirty="0"/>
          </a:p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Eliminare colonne</a:t>
            </a:r>
            <a:endParaRPr lang="en-US" sz="1850" dirty="0"/>
          </a:p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Eliminare intera tabella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5664041" y="7606546"/>
            <a:ext cx="2064901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3955911" y="7606546"/>
            <a:ext cx="496848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52</a:t>
            </a:r>
            <a:endParaRPr lang="en-US" sz="1600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1011912"/>
            <a:ext cx="7367349" cy="920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250"/>
              </a:lnSpc>
              <a:buNone/>
            </a:pPr>
            <a:r>
              <a:rPr lang="en-US" sz="58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Formattazione Tabelle</a:t>
            </a:r>
            <a:endParaRPr lang="en-US" sz="5800" dirty="0"/>
          </a:p>
        </p:txBody>
      </p:sp>
      <p:sp>
        <p:nvSpPr>
          <p:cNvPr id="3" name="Text 1"/>
          <p:cNvSpPr/>
          <p:nvPr/>
        </p:nvSpPr>
        <p:spPr>
          <a:xfrm>
            <a:off x="829032" y="2467213"/>
            <a:ext cx="12972336" cy="438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La formattazione delle tabelle migliora la leggibilità e l'aspetto professionale del documento.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829032" y="3206710"/>
            <a:ext cx="6352580" cy="2091333"/>
          </a:xfrm>
          <a:prstGeom prst="roundRect">
            <a:avLst>
              <a:gd name="adj" fmla="val 437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blurRad="421640" algn="bl" rotWithShape="0">
              <a:srgbClr val="333333">
                <a:alpha val="10000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1125498" y="3503176"/>
            <a:ext cx="3683675" cy="460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Dimensioni Celle</a:t>
            </a:r>
            <a:endParaRPr lang="en-US" sz="2900" dirty="0"/>
          </a:p>
        </p:txBody>
      </p:sp>
      <p:sp>
        <p:nvSpPr>
          <p:cNvPr id="6" name="Text 4"/>
          <p:cNvSpPr/>
          <p:nvPr/>
        </p:nvSpPr>
        <p:spPr>
          <a:xfrm>
            <a:off x="1125498" y="4123849"/>
            <a:ext cx="5759648" cy="877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Trascinare i bordi o impostare valori precisi in cm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7448788" y="3206710"/>
            <a:ext cx="6352580" cy="2091333"/>
          </a:xfrm>
          <a:prstGeom prst="roundRect">
            <a:avLst>
              <a:gd name="adj" fmla="val 437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blurRad="421640" algn="bl" rotWithShape="0">
              <a:srgbClr val="333333">
                <a:alpha val="10000"/>
              </a:srgbClr>
            </a:outerShdw>
          </a:effectLst>
        </p:spPr>
      </p:sp>
      <p:sp>
        <p:nvSpPr>
          <p:cNvPr id="8" name="Text 6"/>
          <p:cNvSpPr/>
          <p:nvPr/>
        </p:nvSpPr>
        <p:spPr>
          <a:xfrm>
            <a:off x="7745254" y="3503176"/>
            <a:ext cx="3683675" cy="460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Bordi</a:t>
            </a:r>
            <a:endParaRPr lang="en-US" sz="2900" dirty="0"/>
          </a:p>
        </p:txBody>
      </p:sp>
      <p:sp>
        <p:nvSpPr>
          <p:cNvPr id="9" name="Text 7"/>
          <p:cNvSpPr/>
          <p:nvPr/>
        </p:nvSpPr>
        <p:spPr>
          <a:xfrm>
            <a:off x="7745254" y="4123849"/>
            <a:ext cx="5759648" cy="877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Stile, spessore e colore delle linee personalizzabili</a:t>
            </a:r>
            <a:endParaRPr lang="en-US" sz="2200" dirty="0"/>
          </a:p>
        </p:txBody>
      </p:sp>
      <p:sp>
        <p:nvSpPr>
          <p:cNvPr id="10" name="Shape 8"/>
          <p:cNvSpPr/>
          <p:nvPr/>
        </p:nvSpPr>
        <p:spPr>
          <a:xfrm>
            <a:off x="829032" y="5565219"/>
            <a:ext cx="6352580" cy="1652468"/>
          </a:xfrm>
          <a:prstGeom prst="roundRect">
            <a:avLst>
              <a:gd name="adj" fmla="val 553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blurRad="421640" algn="bl" rotWithShape="0">
              <a:srgbClr val="333333">
                <a:alpha val="10000"/>
              </a:srgbClr>
            </a:outerShdw>
          </a:effectLst>
        </p:spPr>
      </p:sp>
      <p:sp>
        <p:nvSpPr>
          <p:cNvPr id="11" name="Text 9"/>
          <p:cNvSpPr/>
          <p:nvPr/>
        </p:nvSpPr>
        <p:spPr>
          <a:xfrm>
            <a:off x="1125498" y="5861685"/>
            <a:ext cx="3683675" cy="460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Sfondo Celle</a:t>
            </a:r>
            <a:endParaRPr lang="en-US" sz="2900" dirty="0"/>
          </a:p>
        </p:txBody>
      </p:sp>
      <p:sp>
        <p:nvSpPr>
          <p:cNvPr id="12" name="Text 10"/>
          <p:cNvSpPr/>
          <p:nvPr/>
        </p:nvSpPr>
        <p:spPr>
          <a:xfrm>
            <a:off x="1125498" y="6482358"/>
            <a:ext cx="5759648" cy="438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Colori e motivi per evidenziare dati importanti</a:t>
            </a:r>
            <a:endParaRPr lang="en-US" sz="2200" dirty="0"/>
          </a:p>
        </p:txBody>
      </p:sp>
      <p:sp>
        <p:nvSpPr>
          <p:cNvPr id="13" name="Shape 11"/>
          <p:cNvSpPr/>
          <p:nvPr/>
        </p:nvSpPr>
        <p:spPr>
          <a:xfrm>
            <a:off x="7448788" y="5565219"/>
            <a:ext cx="6352580" cy="1652468"/>
          </a:xfrm>
          <a:prstGeom prst="roundRect">
            <a:avLst>
              <a:gd name="adj" fmla="val 553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blurRad="421640" algn="bl" rotWithShape="0">
              <a:srgbClr val="333333">
                <a:alpha val="10000"/>
              </a:srgbClr>
            </a:outerShdw>
          </a:effectLst>
        </p:spPr>
      </p:sp>
      <p:sp>
        <p:nvSpPr>
          <p:cNvPr id="14" name="Text 12"/>
          <p:cNvSpPr/>
          <p:nvPr/>
        </p:nvSpPr>
        <p:spPr>
          <a:xfrm>
            <a:off x="7745254" y="5861685"/>
            <a:ext cx="3683675" cy="460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Stili Tabella</a:t>
            </a:r>
            <a:endParaRPr lang="en-US" sz="2900" dirty="0"/>
          </a:p>
        </p:txBody>
      </p:sp>
      <p:sp>
        <p:nvSpPr>
          <p:cNvPr id="15" name="Text 13"/>
          <p:cNvSpPr/>
          <p:nvPr/>
        </p:nvSpPr>
        <p:spPr>
          <a:xfrm>
            <a:off x="7745254" y="6482358"/>
            <a:ext cx="5759648" cy="438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Formattazioni predefinite professionali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177641" y="7594163"/>
            <a:ext cx="2020729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4000083" y="7594163"/>
            <a:ext cx="4526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53</a:t>
            </a:r>
            <a:endParaRPr lang="en-US" sz="1600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BEBC3-8957-D350-3AF8-45DC871C1C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C2468FB-3EE8-3A88-BCE0-FE5F668F6D93}"/>
              </a:ext>
            </a:extLst>
          </p:cNvPr>
          <p:cNvSpPr/>
          <p:nvPr/>
        </p:nvSpPr>
        <p:spPr>
          <a:xfrm>
            <a:off x="829032" y="1011912"/>
            <a:ext cx="7367349" cy="920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250"/>
              </a:lnSpc>
              <a:buNone/>
            </a:pPr>
            <a:r>
              <a:rPr lang="en-US" sz="58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Formattazione Tabelle</a:t>
            </a:r>
            <a:endParaRPr lang="en-US" sz="5800" dirty="0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F3E0F122-8E74-5DB7-FB16-96C4E485D85E}"/>
              </a:ext>
            </a:extLst>
          </p:cNvPr>
          <p:cNvSpPr/>
          <p:nvPr/>
        </p:nvSpPr>
        <p:spPr>
          <a:xfrm>
            <a:off x="177641" y="7594163"/>
            <a:ext cx="2020729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6798ABB8-DA4E-35AA-1B69-290B56C1540B}"/>
              </a:ext>
            </a:extLst>
          </p:cNvPr>
          <p:cNvSpPr/>
          <p:nvPr/>
        </p:nvSpPr>
        <p:spPr>
          <a:xfrm>
            <a:off x="14000083" y="7594163"/>
            <a:ext cx="4526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53</a:t>
            </a:r>
            <a:endParaRPr lang="en-US" sz="1600" dirty="0"/>
          </a:p>
        </p:txBody>
      </p:sp>
      <p:pic>
        <p:nvPicPr>
          <p:cNvPr id="19" name="Immagine 18" descr="Immagine che contiene testo, schermata, Carattere, numero&#10;&#10;Il contenuto generato dall&amp;#39;IA potrebbe non essere corretto.">
            <a:extLst>
              <a:ext uri="{FF2B5EF4-FFF2-40B4-BE49-F238E27FC236}">
                <a16:creationId xmlns:a16="http://schemas.microsoft.com/office/drawing/2014/main" id="{40771DF5-FD0A-340C-1D79-906CE3EE9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55" y="2058080"/>
            <a:ext cx="13396232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90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1172766"/>
            <a:ext cx="7929801" cy="969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600"/>
              </a:lnSpc>
              <a:buNone/>
            </a:pPr>
            <a:r>
              <a:rPr lang="en-US" sz="61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Creare Nuovi Documenti</a:t>
            </a:r>
            <a:endParaRPr lang="en-US" sz="6100" dirty="0"/>
          </a:p>
        </p:txBody>
      </p:sp>
      <p:sp>
        <p:nvSpPr>
          <p:cNvPr id="3" name="Text 1"/>
          <p:cNvSpPr/>
          <p:nvPr/>
        </p:nvSpPr>
        <p:spPr>
          <a:xfrm>
            <a:off x="829032" y="2734151"/>
            <a:ext cx="12972336" cy="473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Word offre diverse opzioni per creare nuovi documenti, partendo da modelli predefiniti o personalizzati.</a:t>
            </a:r>
            <a:endParaRPr lang="en-US" sz="2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032" y="3540919"/>
            <a:ext cx="1467803" cy="90713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66881" y="3540919"/>
            <a:ext cx="2239566" cy="969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Documento Vuoto</a:t>
            </a:r>
            <a:endParaRPr lang="en-US" sz="3050" dirty="0"/>
          </a:p>
        </p:txBody>
      </p:sp>
      <p:sp>
        <p:nvSpPr>
          <p:cNvPr id="6" name="Text 3"/>
          <p:cNvSpPr/>
          <p:nvPr/>
        </p:nvSpPr>
        <p:spPr>
          <a:xfrm>
            <a:off x="2666881" y="4687967"/>
            <a:ext cx="2239566" cy="1894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Inizia con una pagina bianca per massima libertà creativa</a:t>
            </a:r>
            <a:endParaRPr lang="en-US" sz="23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493" y="3540919"/>
            <a:ext cx="1467803" cy="90713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114342" y="3540919"/>
            <a:ext cx="2239566" cy="969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Modelli Locali</a:t>
            </a:r>
            <a:endParaRPr lang="en-US" sz="3050" dirty="0"/>
          </a:p>
        </p:txBody>
      </p:sp>
      <p:sp>
        <p:nvSpPr>
          <p:cNvPr id="9" name="Text 5"/>
          <p:cNvSpPr/>
          <p:nvPr/>
        </p:nvSpPr>
        <p:spPr>
          <a:xfrm>
            <a:off x="7114342" y="4687967"/>
            <a:ext cx="2239566" cy="2368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Utilizza modelli già memorizzati nel computer per documenti comuni</a:t>
            </a:r>
            <a:endParaRPr lang="en-US" sz="23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3953" y="3540919"/>
            <a:ext cx="1467803" cy="90713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1561802" y="3540919"/>
            <a:ext cx="2239566" cy="969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Modelli Online</a:t>
            </a:r>
            <a:endParaRPr lang="en-US" sz="3050" dirty="0"/>
          </a:p>
        </p:txBody>
      </p:sp>
      <p:sp>
        <p:nvSpPr>
          <p:cNvPr id="12" name="Text 7"/>
          <p:cNvSpPr/>
          <p:nvPr/>
        </p:nvSpPr>
        <p:spPr>
          <a:xfrm>
            <a:off x="11561802" y="4687967"/>
            <a:ext cx="2239566" cy="1894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Accedi a migliaia di modelli professionali da Internet</a:t>
            </a:r>
            <a:endParaRPr lang="en-US" sz="2300" dirty="0"/>
          </a:p>
        </p:txBody>
      </p:sp>
      <p:sp>
        <p:nvSpPr>
          <p:cNvPr id="13" name="Text 8"/>
          <p:cNvSpPr/>
          <p:nvPr/>
        </p:nvSpPr>
        <p:spPr>
          <a:xfrm>
            <a:off x="177641" y="7589996"/>
            <a:ext cx="2008942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14120455" y="7589996"/>
            <a:ext cx="332303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7</a:t>
            </a:r>
            <a:endParaRPr lang="en-US" sz="1600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616" y="839629"/>
            <a:ext cx="6528673" cy="815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400"/>
              </a:lnSpc>
              <a:buNone/>
            </a:pPr>
            <a:r>
              <a:rPr lang="en-US" sz="51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Inserire Oggetti Grafici</a:t>
            </a:r>
            <a:endParaRPr lang="en-US" sz="5100" dirty="0"/>
          </a:p>
        </p:txBody>
      </p:sp>
      <p:sp>
        <p:nvSpPr>
          <p:cNvPr id="3" name="Text 1"/>
          <p:cNvSpPr/>
          <p:nvPr/>
        </p:nvSpPr>
        <p:spPr>
          <a:xfrm>
            <a:off x="734616" y="2057504"/>
            <a:ext cx="6067911" cy="3137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95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Word </a:t>
            </a:r>
            <a:r>
              <a:rPr lang="en-US" sz="195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permette</a:t>
            </a:r>
            <a:r>
              <a:rPr lang="en-US" sz="195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di </a:t>
            </a:r>
            <a:r>
              <a:rPr lang="en-US" sz="195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arricchire</a:t>
            </a:r>
            <a:r>
              <a:rPr lang="en-US" sz="195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195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i</a:t>
            </a:r>
            <a:r>
              <a:rPr lang="en-US" sz="195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195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documenti</a:t>
            </a:r>
            <a:r>
              <a:rPr lang="en-US" sz="195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endParaRPr lang="en-US" sz="1950" dirty="0">
              <a:solidFill>
                <a:srgbClr val="000000"/>
              </a:solidFill>
              <a:latin typeface="Ancizar Serif"/>
              <a:ea typeface="Calibri" panose="020F0502020204030204"/>
              <a:cs typeface="Calibri" panose="020F0502020204030204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con </a:t>
            </a:r>
            <a:r>
              <a:rPr lang="en-US" sz="195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vari</a:t>
            </a:r>
            <a:r>
              <a:rPr lang="en-US" sz="195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tipi di </a:t>
            </a:r>
            <a:r>
              <a:rPr lang="en-US" sz="195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oggetti</a:t>
            </a:r>
            <a:r>
              <a:rPr lang="en-US" sz="195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195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grafici</a:t>
            </a:r>
            <a:r>
              <a:rPr lang="en-US" sz="195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195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dalla</a:t>
            </a:r>
            <a:r>
              <a:rPr lang="en-US" sz="195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195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scheda</a:t>
            </a:r>
            <a:r>
              <a:rPr lang="en-US" sz="195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</a:t>
            </a:r>
            <a:r>
              <a:rPr lang="en-US" sz="1950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Inserisci</a:t>
            </a:r>
            <a:r>
              <a:rPr lang="en-US" sz="1950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.</a:t>
            </a:r>
            <a:endParaRPr lang="en-US" sz="1950">
              <a:latin typeface="Ancizar Serif"/>
              <a:ea typeface="Calibri"/>
              <a:cs typeface="Calibri"/>
            </a:endParaRPr>
          </a:p>
        </p:txBody>
      </p:sp>
      <p:sp>
        <p:nvSpPr>
          <p:cNvPr id="5" name="Text 2"/>
          <p:cNvSpPr/>
          <p:nvPr/>
        </p:nvSpPr>
        <p:spPr>
          <a:xfrm>
            <a:off x="734616" y="6494383"/>
            <a:ext cx="3264337" cy="408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Immagini</a:t>
            </a:r>
            <a:endParaRPr lang="en-US" sz="2550" dirty="0">
              <a:latin typeface="Ancizar Serif"/>
              <a:ea typeface="Calibri" panose="020F0502020204030204"/>
              <a:cs typeface="Calibri" panose="020F0502020204030204"/>
            </a:endParaRPr>
          </a:p>
        </p:txBody>
      </p:sp>
      <p:sp>
        <p:nvSpPr>
          <p:cNvPr id="6" name="Text 3"/>
          <p:cNvSpPr/>
          <p:nvPr/>
        </p:nvSpPr>
        <p:spPr>
          <a:xfrm>
            <a:off x="734616" y="7028259"/>
            <a:ext cx="6449378" cy="367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Inserire foto dal computer o da dispositivi collegati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7446288" y="6494502"/>
            <a:ext cx="3264337" cy="408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 err="1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Immagini</a:t>
            </a:r>
            <a:r>
              <a:rPr lang="en-US" sz="2550" b="1" dirty="0">
                <a:solidFill>
                  <a:srgbClr val="030303"/>
                </a:solidFill>
                <a:latin typeface="Ancizar Serif"/>
                <a:ea typeface="Ancizar Serif" pitchFamily="34" charset="-122"/>
                <a:cs typeface="Ancizar Serif" pitchFamily="34" charset="-120"/>
              </a:rPr>
              <a:t> Online</a:t>
            </a:r>
            <a:endParaRPr lang="en-US" sz="2550" b="1" dirty="0">
              <a:latin typeface="Ancizar Serif"/>
            </a:endParaRPr>
          </a:p>
        </p:txBody>
      </p:sp>
      <p:sp>
        <p:nvSpPr>
          <p:cNvPr id="9" name="Text 5"/>
          <p:cNvSpPr/>
          <p:nvPr/>
        </p:nvSpPr>
        <p:spPr>
          <a:xfrm>
            <a:off x="7446288" y="7028378"/>
            <a:ext cx="6449497" cy="367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Cercare e inserire immagini da Internet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157401" y="7680127"/>
            <a:ext cx="1790819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400" dirty="0"/>
          </a:p>
        </p:txBody>
      </p:sp>
      <p:sp>
        <p:nvSpPr>
          <p:cNvPr id="11" name="Text 7"/>
          <p:cNvSpPr/>
          <p:nvPr/>
        </p:nvSpPr>
        <p:spPr>
          <a:xfrm>
            <a:off x="14071759" y="7680127"/>
            <a:ext cx="401241" cy="270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4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54</a:t>
            </a:r>
            <a:endParaRPr lang="en-US" sz="1400" dirty="0"/>
          </a:p>
        </p:txBody>
      </p:sp>
      <p:pic>
        <p:nvPicPr>
          <p:cNvPr id="12" name="Immagine 11" descr="Immagine che contiene testo, schermata, software, Icona del computer&#10;&#10;Il contenuto generato dall&amp;#39;IA potrebbe non essere corretto.">
            <a:extLst>
              <a:ext uri="{FF2B5EF4-FFF2-40B4-BE49-F238E27FC236}">
                <a16:creationId xmlns:a16="http://schemas.microsoft.com/office/drawing/2014/main" id="{DA883DD3-817E-F14E-9778-050DE05B3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161" y="837883"/>
            <a:ext cx="5841691" cy="5402432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1011793"/>
            <a:ext cx="6924913" cy="823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450"/>
              </a:lnSpc>
              <a:buNone/>
            </a:pPr>
            <a:r>
              <a:rPr lang="en-US" sz="51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Forme, SmartArt e Grafici</a:t>
            </a:r>
            <a:endParaRPr lang="en-US" sz="5150" dirty="0"/>
          </a:p>
        </p:txBody>
      </p:sp>
      <p:sp>
        <p:nvSpPr>
          <p:cNvPr id="3" name="Text 1"/>
          <p:cNvSpPr/>
          <p:nvPr/>
        </p:nvSpPr>
        <p:spPr>
          <a:xfrm>
            <a:off x="829032" y="2263497"/>
            <a:ext cx="12972336" cy="372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Word offre potenti strumenti per visualizzare concetti e dati, trasformando il testo in elementi grafici chiari e professionali.</a:t>
            </a:r>
            <a:endParaRPr lang="en-US" sz="19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032" y="2876550"/>
            <a:ext cx="2043827" cy="204382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29032" y="5187791"/>
            <a:ext cx="3295888" cy="4119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Forme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829032" y="5728097"/>
            <a:ext cx="4145756" cy="1489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Utilizza cerchi, quadrati, frecce e altre forme geometriche per creare diagrammi personalizzati e illustrare concetti visivi.</a:t>
            </a:r>
            <a:endParaRPr lang="en-US" sz="19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2203" y="2876550"/>
            <a:ext cx="2043827" cy="204382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42203" y="5187791"/>
            <a:ext cx="3295888" cy="4119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SmartArt</a:t>
            </a:r>
            <a:endParaRPr lang="en-US" sz="2550" dirty="0"/>
          </a:p>
        </p:txBody>
      </p:sp>
      <p:sp>
        <p:nvSpPr>
          <p:cNvPr id="9" name="Text 5"/>
          <p:cNvSpPr/>
          <p:nvPr/>
        </p:nvSpPr>
        <p:spPr>
          <a:xfrm>
            <a:off x="5242203" y="5728097"/>
            <a:ext cx="4145875" cy="1489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Sfrutta diagrammi e organigrammi professionali predefiniti per visualizzare processi, cicli, gerarchie e relazioni.</a:t>
            </a:r>
            <a:endParaRPr lang="en-US" sz="19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5493" y="2876550"/>
            <a:ext cx="2043827" cy="204382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55493" y="5187791"/>
            <a:ext cx="3295888" cy="4119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Grafici</a:t>
            </a:r>
            <a:endParaRPr lang="en-US" sz="2550" dirty="0"/>
          </a:p>
        </p:txBody>
      </p:sp>
      <p:sp>
        <p:nvSpPr>
          <p:cNvPr id="12" name="Text 7"/>
          <p:cNvSpPr/>
          <p:nvPr/>
        </p:nvSpPr>
        <p:spPr>
          <a:xfrm>
            <a:off x="9655493" y="5728097"/>
            <a:ext cx="4145875" cy="1489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Rappresentazioni visive di dati numerici (istogrammi, torte, linee) per analizzare e presentare informazioni complesse.</a:t>
            </a:r>
            <a:endParaRPr lang="en-US" sz="1950" dirty="0"/>
          </a:p>
        </p:txBody>
      </p:sp>
      <p:sp>
        <p:nvSpPr>
          <p:cNvPr id="13" name="Text 8"/>
          <p:cNvSpPr/>
          <p:nvPr/>
        </p:nvSpPr>
        <p:spPr>
          <a:xfrm>
            <a:off x="177641" y="7602498"/>
            <a:ext cx="2048470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13972342" y="7602498"/>
            <a:ext cx="480417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55</a:t>
            </a:r>
            <a:endParaRPr lang="en-US" sz="1600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1028343"/>
            <a:ext cx="6979563" cy="872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850"/>
              </a:lnSpc>
              <a:buNone/>
            </a:pPr>
            <a:r>
              <a:rPr lang="en-US" sz="54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Gestione Oggetti</a:t>
            </a:r>
            <a:endParaRPr lang="en-US" sz="5450" dirty="0"/>
          </a:p>
        </p:txBody>
      </p:sp>
      <p:sp>
        <p:nvSpPr>
          <p:cNvPr id="3" name="Text 1"/>
          <p:cNvSpPr/>
          <p:nvPr/>
        </p:nvSpPr>
        <p:spPr>
          <a:xfrm>
            <a:off x="829032" y="2380297"/>
            <a:ext cx="12972336" cy="404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Una volta inseriti, gli oggetti possono essere selezionati, spostati, ridimensionati e formattati.</a:t>
            </a:r>
            <a:endParaRPr lang="en-US" sz="2050" dirty="0"/>
          </a:p>
        </p:txBody>
      </p:sp>
      <p:sp>
        <p:nvSpPr>
          <p:cNvPr id="4" name="Shape 2"/>
          <p:cNvSpPr/>
          <p:nvPr/>
        </p:nvSpPr>
        <p:spPr>
          <a:xfrm>
            <a:off x="829032" y="3055025"/>
            <a:ext cx="6366272" cy="1953220"/>
          </a:xfrm>
          <a:prstGeom prst="roundRect">
            <a:avLst>
              <a:gd name="adj" fmla="val 468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blurRad="398780" algn="bl" rotWithShape="0">
              <a:srgbClr val="333333">
                <a:alpha val="10000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1110734" y="3336727"/>
            <a:ext cx="3489722" cy="436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Selezione</a:t>
            </a:r>
            <a:endParaRPr lang="en-US" sz="2700" dirty="0"/>
          </a:p>
        </p:txBody>
      </p:sp>
      <p:sp>
        <p:nvSpPr>
          <p:cNvPr id="6" name="Text 4"/>
          <p:cNvSpPr/>
          <p:nvPr/>
        </p:nvSpPr>
        <p:spPr>
          <a:xfrm>
            <a:off x="1110734" y="3916680"/>
            <a:ext cx="5802868" cy="809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Cliccare sull'oggetto per visualizzare i quadratini di ridimensionamento</a:t>
            </a:r>
            <a:endParaRPr lang="en-US" sz="2050" dirty="0"/>
          </a:p>
        </p:txBody>
      </p:sp>
      <p:sp>
        <p:nvSpPr>
          <p:cNvPr id="7" name="Shape 5"/>
          <p:cNvSpPr/>
          <p:nvPr/>
        </p:nvSpPr>
        <p:spPr>
          <a:xfrm>
            <a:off x="7435096" y="3055025"/>
            <a:ext cx="6366272" cy="1953220"/>
          </a:xfrm>
          <a:prstGeom prst="roundRect">
            <a:avLst>
              <a:gd name="adj" fmla="val 468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blurRad="398780" algn="bl" rotWithShape="0">
              <a:srgbClr val="333333">
                <a:alpha val="10000"/>
              </a:srgbClr>
            </a:outerShdw>
          </a:effectLst>
        </p:spPr>
      </p:sp>
      <p:sp>
        <p:nvSpPr>
          <p:cNvPr id="8" name="Text 6"/>
          <p:cNvSpPr/>
          <p:nvPr/>
        </p:nvSpPr>
        <p:spPr>
          <a:xfrm>
            <a:off x="7716798" y="3336727"/>
            <a:ext cx="3489722" cy="436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Spostamento</a:t>
            </a:r>
            <a:endParaRPr lang="en-US" sz="2700" dirty="0"/>
          </a:p>
        </p:txBody>
      </p:sp>
      <p:sp>
        <p:nvSpPr>
          <p:cNvPr id="9" name="Text 7"/>
          <p:cNvSpPr/>
          <p:nvPr/>
        </p:nvSpPr>
        <p:spPr>
          <a:xfrm>
            <a:off x="7716798" y="3916680"/>
            <a:ext cx="5802868" cy="404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Trascinare l'oggetto o usare Taglia/Incolla</a:t>
            </a:r>
            <a:endParaRPr lang="en-US" sz="2050" dirty="0"/>
          </a:p>
        </p:txBody>
      </p:sp>
      <p:sp>
        <p:nvSpPr>
          <p:cNvPr id="10" name="Shape 8"/>
          <p:cNvSpPr/>
          <p:nvPr/>
        </p:nvSpPr>
        <p:spPr>
          <a:xfrm>
            <a:off x="829032" y="5248037"/>
            <a:ext cx="6366272" cy="1953220"/>
          </a:xfrm>
          <a:prstGeom prst="roundRect">
            <a:avLst>
              <a:gd name="adj" fmla="val 468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blurRad="398780" algn="bl" rotWithShape="0">
              <a:srgbClr val="333333">
                <a:alpha val="10000"/>
              </a:srgbClr>
            </a:outerShdw>
          </a:effectLst>
        </p:spPr>
      </p:sp>
      <p:sp>
        <p:nvSpPr>
          <p:cNvPr id="11" name="Text 9"/>
          <p:cNvSpPr/>
          <p:nvPr/>
        </p:nvSpPr>
        <p:spPr>
          <a:xfrm>
            <a:off x="1110734" y="5529739"/>
            <a:ext cx="3489722" cy="436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Ridimensionamento</a:t>
            </a:r>
            <a:endParaRPr lang="en-US" sz="2700" dirty="0"/>
          </a:p>
        </p:txBody>
      </p:sp>
      <p:sp>
        <p:nvSpPr>
          <p:cNvPr id="12" name="Text 10"/>
          <p:cNvSpPr/>
          <p:nvPr/>
        </p:nvSpPr>
        <p:spPr>
          <a:xfrm>
            <a:off x="1110734" y="6109692"/>
            <a:ext cx="5802868" cy="809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Trascinare i quadratini agli angoli (proporzionale) o sui lati</a:t>
            </a:r>
            <a:endParaRPr lang="en-US" sz="2050" dirty="0"/>
          </a:p>
        </p:txBody>
      </p:sp>
      <p:sp>
        <p:nvSpPr>
          <p:cNvPr id="13" name="Shape 11"/>
          <p:cNvSpPr/>
          <p:nvPr/>
        </p:nvSpPr>
        <p:spPr>
          <a:xfrm>
            <a:off x="7435096" y="5248037"/>
            <a:ext cx="6366272" cy="1953220"/>
          </a:xfrm>
          <a:prstGeom prst="roundRect">
            <a:avLst>
              <a:gd name="adj" fmla="val 468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blurRad="398780" algn="bl" rotWithShape="0">
              <a:srgbClr val="333333">
                <a:alpha val="10000"/>
              </a:srgbClr>
            </a:outerShdw>
          </a:effectLst>
        </p:spPr>
      </p:sp>
      <p:sp>
        <p:nvSpPr>
          <p:cNvPr id="14" name="Text 12"/>
          <p:cNvSpPr/>
          <p:nvPr/>
        </p:nvSpPr>
        <p:spPr>
          <a:xfrm>
            <a:off x="7716798" y="5529739"/>
            <a:ext cx="3489722" cy="436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Eliminazione</a:t>
            </a:r>
            <a:endParaRPr lang="en-US" sz="2700" dirty="0"/>
          </a:p>
        </p:txBody>
      </p:sp>
      <p:sp>
        <p:nvSpPr>
          <p:cNvPr id="15" name="Text 13"/>
          <p:cNvSpPr/>
          <p:nvPr/>
        </p:nvSpPr>
        <p:spPr>
          <a:xfrm>
            <a:off x="7716798" y="6109692"/>
            <a:ext cx="5802868" cy="404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Selezionare e premere Canc</a:t>
            </a:r>
            <a:endParaRPr lang="en-US" sz="2050" dirty="0"/>
          </a:p>
        </p:txBody>
      </p:sp>
      <p:sp>
        <p:nvSpPr>
          <p:cNvPr id="16" name="Text 14"/>
          <p:cNvSpPr/>
          <p:nvPr/>
        </p:nvSpPr>
        <p:spPr>
          <a:xfrm>
            <a:off x="177641" y="7598331"/>
            <a:ext cx="203382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3986986" y="7598331"/>
            <a:ext cx="465773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56</a:t>
            </a:r>
            <a:endParaRPr lang="en-US" sz="1600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29032" y="2352318"/>
            <a:ext cx="1967389" cy="571976"/>
          </a:xfrm>
          <a:prstGeom prst="roundRect">
            <a:avLst>
              <a:gd name="adj" fmla="val 1599"/>
            </a:avLst>
          </a:prstGeom>
          <a:noFill/>
          <a:ln w="7620">
            <a:solidFill>
              <a:srgbClr val="000103"/>
            </a:solidFill>
            <a:prstDash val="solid"/>
          </a:ln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4293" y="2519839"/>
            <a:ext cx="236815" cy="2368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69457" y="2448758"/>
            <a:ext cx="1241703" cy="379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CAPITOLO 5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829032" y="3042642"/>
            <a:ext cx="7485936" cy="969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600"/>
              </a:lnSpc>
              <a:buNone/>
            </a:pPr>
            <a:r>
              <a:rPr lang="en-US" sz="61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Stampa Unione</a:t>
            </a:r>
            <a:endParaRPr lang="en-US" sz="6100" dirty="0"/>
          </a:p>
        </p:txBody>
      </p:sp>
      <p:sp>
        <p:nvSpPr>
          <p:cNvPr id="7" name="Text 3"/>
          <p:cNvSpPr/>
          <p:nvPr/>
        </p:nvSpPr>
        <p:spPr>
          <a:xfrm>
            <a:off x="829032" y="4456033"/>
            <a:ext cx="7485936" cy="1421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La stampa unione permette di creare documenti personalizzati per molti destinatari, combinando un documento principale con una lista di indirizzi.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177641" y="7589996"/>
            <a:ext cx="2008942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8525470" y="7589996"/>
            <a:ext cx="44088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57</a:t>
            </a:r>
            <a:endParaRPr lang="en-US" sz="1600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7484" y="945713"/>
            <a:ext cx="6136838" cy="677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Concetto di Stampa Unione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827484" y="1912025"/>
            <a:ext cx="12975431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La stampa unione automatizza la creazione di documenti personalizzati combinando due elementi fondamentali.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678537" y="2355652"/>
            <a:ext cx="6533317" cy="1601153"/>
          </a:xfrm>
          <a:prstGeom prst="roundRect">
            <a:avLst>
              <a:gd name="adj" fmla="val 571"/>
            </a:avLst>
          </a:prstGeom>
          <a:solidFill>
            <a:srgbClr val="CCCCCC">
              <a:alpha val="95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885349" y="2500193"/>
            <a:ext cx="2709267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Documento Principale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885349" y="2983468"/>
            <a:ext cx="6119693" cy="562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Il testo base che sarà inviato a tutti i destinatari. Può essere una lettera, un'etichetta, una busta o un messaggio email.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575113" y="2500193"/>
            <a:ext cx="2709267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Lista di Distribuzione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7575113" y="2983468"/>
            <a:ext cx="6235422" cy="843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L'elenco dei destinatari con i loro dati personali: nomi, cognomi, indirizzi, ecc. Può essere creata ex novo o importata da Excel, Access o Outlook.</a:t>
            </a:r>
            <a:endParaRPr lang="en-US" sz="16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843" y="4119324"/>
            <a:ext cx="5334595" cy="3166110"/>
          </a:xfrm>
          <a:prstGeom prst="rect">
            <a:avLst/>
          </a:prstGeom>
        </p:spPr>
      </p:pic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65407" y="4893174"/>
            <a:ext cx="454131" cy="45413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360805" y="6544935"/>
            <a:ext cx="1326063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Personalizzati</a:t>
            </a:r>
            <a:endParaRPr lang="en-US" sz="16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02861" y="4894026"/>
            <a:ext cx="454131" cy="45413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689602" y="6544935"/>
            <a:ext cx="1326063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Lista</a:t>
            </a:r>
            <a:endParaRPr lang="en-US" sz="16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31658" y="4894026"/>
            <a:ext cx="454131" cy="45413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4991151" y="6544935"/>
            <a:ext cx="1326063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Documento</a:t>
            </a:r>
            <a:endParaRPr lang="en-US" sz="1650" dirty="0"/>
          </a:p>
        </p:txBody>
      </p:sp>
      <p:sp>
        <p:nvSpPr>
          <p:cNvPr id="16" name="Text 10"/>
          <p:cNvSpPr/>
          <p:nvPr/>
        </p:nvSpPr>
        <p:spPr>
          <a:xfrm>
            <a:off x="177284" y="7617738"/>
            <a:ext cx="2101215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7" name="Text 11"/>
          <p:cNvSpPr/>
          <p:nvPr/>
        </p:nvSpPr>
        <p:spPr>
          <a:xfrm>
            <a:off x="13917216" y="7617738"/>
            <a:ext cx="535900" cy="28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2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58</a:t>
            </a:r>
            <a:endParaRPr lang="en-US" sz="1600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6389" y="825698"/>
            <a:ext cx="5487233" cy="4836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Procedura Guidata Stampa Unione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636389" y="1456730"/>
            <a:ext cx="13357622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Word offre una procedura guidata in 6 passaggi per creare stampe unite in modo semplice e intuitivo.</a:t>
            </a:r>
            <a:endParaRPr lang="en-US" sz="1150" dirty="0"/>
          </a:p>
        </p:txBody>
      </p:sp>
      <p:sp>
        <p:nvSpPr>
          <p:cNvPr id="4" name="Shape 2"/>
          <p:cNvSpPr/>
          <p:nvPr/>
        </p:nvSpPr>
        <p:spPr>
          <a:xfrm>
            <a:off x="784146" y="1938338"/>
            <a:ext cx="147637" cy="664726"/>
          </a:xfrm>
          <a:prstGeom prst="roundRect">
            <a:avLst>
              <a:gd name="adj" fmla="val 6194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blurRad="220980" algn="bl" rotWithShape="0">
              <a:srgbClr val="333333">
                <a:alpha val="10000"/>
              </a:srgbClr>
            </a:outerShdw>
          </a:effectLst>
        </p:spPr>
      </p:sp>
      <p:sp>
        <p:nvSpPr>
          <p:cNvPr id="5" name="Shape 3"/>
          <p:cNvSpPr/>
          <p:nvPr/>
        </p:nvSpPr>
        <p:spPr>
          <a:xfrm>
            <a:off x="636389" y="1841302"/>
            <a:ext cx="443151" cy="443151"/>
          </a:xfrm>
          <a:prstGeom prst="roundRect">
            <a:avLst>
              <a:gd name="adj" fmla="val 103170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blurRad="220980" algn="bl" rotWithShape="0">
              <a:srgbClr val="333333">
                <a:alpha val="10000"/>
              </a:srgbClr>
            </a:outerShdw>
          </a:effectLst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7117" y="1952030"/>
            <a:ext cx="221575" cy="22157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153239" y="1864400"/>
            <a:ext cx="1934647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Tipo Documento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1153239" y="2150388"/>
            <a:ext cx="12840772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Scegliere tra lettere, email, buste, etichette o elenchi</a:t>
            </a:r>
            <a:endParaRPr lang="en-US" sz="1150" dirty="0"/>
          </a:p>
        </p:txBody>
      </p:sp>
      <p:sp>
        <p:nvSpPr>
          <p:cNvPr id="9" name="Shape 6"/>
          <p:cNvSpPr/>
          <p:nvPr/>
        </p:nvSpPr>
        <p:spPr>
          <a:xfrm>
            <a:off x="1005721" y="2898457"/>
            <a:ext cx="147637" cy="664726"/>
          </a:xfrm>
          <a:prstGeom prst="roundRect">
            <a:avLst>
              <a:gd name="adj" fmla="val 6194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blurRad="220980" algn="bl" rotWithShape="0">
              <a:srgbClr val="333333">
                <a:alpha val="10000"/>
              </a:srgbClr>
            </a:outerShdw>
          </a:effectLst>
        </p:spPr>
      </p:sp>
      <p:sp>
        <p:nvSpPr>
          <p:cNvPr id="10" name="Shape 7"/>
          <p:cNvSpPr/>
          <p:nvPr/>
        </p:nvSpPr>
        <p:spPr>
          <a:xfrm>
            <a:off x="857964" y="2801422"/>
            <a:ext cx="443151" cy="443151"/>
          </a:xfrm>
          <a:prstGeom prst="roundRect">
            <a:avLst>
              <a:gd name="adj" fmla="val 103170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blurRad="220980" algn="bl" rotWithShape="0">
              <a:srgbClr val="333333">
                <a:alpha val="10000"/>
              </a:srgbClr>
            </a:outerShdw>
          </a:effectLst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8693" y="2912150"/>
            <a:ext cx="221575" cy="221575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374815" y="2824520"/>
            <a:ext cx="1934647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Documento Partenza</a:t>
            </a:r>
            <a:endParaRPr lang="en-US" sz="1500" dirty="0"/>
          </a:p>
        </p:txBody>
      </p:sp>
      <p:sp>
        <p:nvSpPr>
          <p:cNvPr id="13" name="Text 9"/>
          <p:cNvSpPr/>
          <p:nvPr/>
        </p:nvSpPr>
        <p:spPr>
          <a:xfrm>
            <a:off x="1374815" y="3110508"/>
            <a:ext cx="12619196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Usare documento corrente, modello o file esistente</a:t>
            </a:r>
            <a:endParaRPr lang="en-US" sz="1150" dirty="0"/>
          </a:p>
        </p:txBody>
      </p:sp>
      <p:sp>
        <p:nvSpPr>
          <p:cNvPr id="14" name="Shape 10"/>
          <p:cNvSpPr/>
          <p:nvPr/>
        </p:nvSpPr>
        <p:spPr>
          <a:xfrm>
            <a:off x="1227296" y="3858578"/>
            <a:ext cx="147637" cy="664726"/>
          </a:xfrm>
          <a:prstGeom prst="roundRect">
            <a:avLst>
              <a:gd name="adj" fmla="val 6194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blurRad="220980" algn="bl" rotWithShape="0">
              <a:srgbClr val="333333">
                <a:alpha val="10000"/>
              </a:srgbClr>
            </a:outerShdw>
          </a:effectLst>
        </p:spPr>
      </p:sp>
      <p:sp>
        <p:nvSpPr>
          <p:cNvPr id="15" name="Shape 11"/>
          <p:cNvSpPr/>
          <p:nvPr/>
        </p:nvSpPr>
        <p:spPr>
          <a:xfrm>
            <a:off x="1079540" y="3761542"/>
            <a:ext cx="443151" cy="443151"/>
          </a:xfrm>
          <a:prstGeom prst="roundRect">
            <a:avLst>
              <a:gd name="adj" fmla="val 103170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blurRad="220980" algn="bl" rotWithShape="0">
              <a:srgbClr val="333333">
                <a:alpha val="10000"/>
              </a:srgbClr>
            </a:outerShdw>
          </a:effectLst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90268" y="3872270"/>
            <a:ext cx="221575" cy="221575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596390" y="3784640"/>
            <a:ext cx="1934647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Destinatari</a:t>
            </a:r>
            <a:endParaRPr lang="en-US" sz="1500" dirty="0"/>
          </a:p>
        </p:txBody>
      </p:sp>
      <p:sp>
        <p:nvSpPr>
          <p:cNvPr id="18" name="Text 13"/>
          <p:cNvSpPr/>
          <p:nvPr/>
        </p:nvSpPr>
        <p:spPr>
          <a:xfrm>
            <a:off x="1596390" y="4070628"/>
            <a:ext cx="12397621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Creare nuova lista o usare elenco esistente</a:t>
            </a:r>
            <a:endParaRPr lang="en-US" sz="1150" dirty="0"/>
          </a:p>
        </p:txBody>
      </p:sp>
      <p:sp>
        <p:nvSpPr>
          <p:cNvPr id="19" name="Shape 14"/>
          <p:cNvSpPr/>
          <p:nvPr/>
        </p:nvSpPr>
        <p:spPr>
          <a:xfrm>
            <a:off x="1448872" y="4818698"/>
            <a:ext cx="147637" cy="664726"/>
          </a:xfrm>
          <a:prstGeom prst="roundRect">
            <a:avLst>
              <a:gd name="adj" fmla="val 6194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blurRad="220980" algn="bl" rotWithShape="0">
              <a:srgbClr val="333333">
                <a:alpha val="10000"/>
              </a:srgbClr>
            </a:outerShdw>
          </a:effectLst>
        </p:spPr>
      </p:sp>
      <p:sp>
        <p:nvSpPr>
          <p:cNvPr id="20" name="Shape 15"/>
          <p:cNvSpPr/>
          <p:nvPr/>
        </p:nvSpPr>
        <p:spPr>
          <a:xfrm>
            <a:off x="1301115" y="4721662"/>
            <a:ext cx="443151" cy="443151"/>
          </a:xfrm>
          <a:prstGeom prst="roundRect">
            <a:avLst>
              <a:gd name="adj" fmla="val 103170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blurRad="220980" algn="bl" rotWithShape="0">
              <a:srgbClr val="333333">
                <a:alpha val="10000"/>
              </a:srgbClr>
            </a:outerShdw>
          </a:effectLst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11843" y="4832390"/>
            <a:ext cx="221575" cy="221575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817965" y="4744760"/>
            <a:ext cx="1934647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Composizione</a:t>
            </a:r>
            <a:endParaRPr lang="en-US" sz="1500" dirty="0"/>
          </a:p>
        </p:txBody>
      </p:sp>
      <p:sp>
        <p:nvSpPr>
          <p:cNvPr id="23" name="Text 17"/>
          <p:cNvSpPr/>
          <p:nvPr/>
        </p:nvSpPr>
        <p:spPr>
          <a:xfrm>
            <a:off x="1817965" y="5030748"/>
            <a:ext cx="12176046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Inserire campi unione nel documento</a:t>
            </a:r>
            <a:endParaRPr lang="en-US" sz="1150" dirty="0"/>
          </a:p>
        </p:txBody>
      </p:sp>
      <p:sp>
        <p:nvSpPr>
          <p:cNvPr id="24" name="Shape 18"/>
          <p:cNvSpPr/>
          <p:nvPr/>
        </p:nvSpPr>
        <p:spPr>
          <a:xfrm>
            <a:off x="1227296" y="5778817"/>
            <a:ext cx="147637" cy="664726"/>
          </a:xfrm>
          <a:prstGeom prst="roundRect">
            <a:avLst>
              <a:gd name="adj" fmla="val 6194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blurRad="220980" algn="bl" rotWithShape="0">
              <a:srgbClr val="333333">
                <a:alpha val="10000"/>
              </a:srgbClr>
            </a:outerShdw>
          </a:effectLst>
        </p:spPr>
      </p:sp>
      <p:sp>
        <p:nvSpPr>
          <p:cNvPr id="25" name="Shape 19"/>
          <p:cNvSpPr/>
          <p:nvPr/>
        </p:nvSpPr>
        <p:spPr>
          <a:xfrm>
            <a:off x="1079540" y="5681782"/>
            <a:ext cx="443151" cy="443151"/>
          </a:xfrm>
          <a:prstGeom prst="roundRect">
            <a:avLst>
              <a:gd name="adj" fmla="val 103170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blurRad="220980" algn="bl" rotWithShape="0">
              <a:srgbClr val="333333">
                <a:alpha val="10000"/>
              </a:srgbClr>
            </a:outerShdw>
          </a:effectLst>
        </p:spPr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90268" y="5792510"/>
            <a:ext cx="221575" cy="221575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1596390" y="5704880"/>
            <a:ext cx="1934647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Anteprima</a:t>
            </a:r>
            <a:endParaRPr lang="en-US" sz="1500" dirty="0"/>
          </a:p>
        </p:txBody>
      </p:sp>
      <p:sp>
        <p:nvSpPr>
          <p:cNvPr id="28" name="Text 21"/>
          <p:cNvSpPr/>
          <p:nvPr/>
        </p:nvSpPr>
        <p:spPr>
          <a:xfrm>
            <a:off x="1596390" y="5990868"/>
            <a:ext cx="12397621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Verificare risultati per ogni destinatario</a:t>
            </a:r>
            <a:endParaRPr lang="en-US" sz="1150" dirty="0"/>
          </a:p>
        </p:txBody>
      </p:sp>
      <p:sp>
        <p:nvSpPr>
          <p:cNvPr id="29" name="Shape 22"/>
          <p:cNvSpPr/>
          <p:nvPr/>
        </p:nvSpPr>
        <p:spPr>
          <a:xfrm>
            <a:off x="1005721" y="6738938"/>
            <a:ext cx="147637" cy="664726"/>
          </a:xfrm>
          <a:prstGeom prst="roundRect">
            <a:avLst>
              <a:gd name="adj" fmla="val 6194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blurRad="220980" algn="bl" rotWithShape="0">
              <a:srgbClr val="333333">
                <a:alpha val="10000"/>
              </a:srgbClr>
            </a:outerShdw>
          </a:effectLst>
        </p:spPr>
      </p:sp>
      <p:sp>
        <p:nvSpPr>
          <p:cNvPr id="30" name="Shape 23"/>
          <p:cNvSpPr/>
          <p:nvPr/>
        </p:nvSpPr>
        <p:spPr>
          <a:xfrm>
            <a:off x="857964" y="6641902"/>
            <a:ext cx="443151" cy="443151"/>
          </a:xfrm>
          <a:prstGeom prst="roundRect">
            <a:avLst>
              <a:gd name="adj" fmla="val 103170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blurRad="220980" algn="bl" rotWithShape="0">
              <a:srgbClr val="333333">
                <a:alpha val="10000"/>
              </a:srgbClr>
            </a:outerShdw>
          </a:effectLst>
        </p:spPr>
      </p:sp>
      <p:pic>
        <p:nvPicPr>
          <p:cNvPr id="31" name="Image 5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68693" y="6752630"/>
            <a:ext cx="221575" cy="221575"/>
          </a:xfrm>
          <a:prstGeom prst="rect">
            <a:avLst/>
          </a:prstGeom>
        </p:spPr>
      </p:pic>
      <p:sp>
        <p:nvSpPr>
          <p:cNvPr id="32" name="Text 24"/>
          <p:cNvSpPr/>
          <p:nvPr/>
        </p:nvSpPr>
        <p:spPr>
          <a:xfrm>
            <a:off x="1374815" y="6665000"/>
            <a:ext cx="1934647" cy="241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Completamento</a:t>
            </a:r>
            <a:endParaRPr lang="en-US" sz="1500" dirty="0"/>
          </a:p>
        </p:txBody>
      </p:sp>
      <p:sp>
        <p:nvSpPr>
          <p:cNvPr id="33" name="Text 25"/>
          <p:cNvSpPr/>
          <p:nvPr/>
        </p:nvSpPr>
        <p:spPr>
          <a:xfrm>
            <a:off x="1374815" y="6950988"/>
            <a:ext cx="12619196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Stampare o salvare documenti personalizzati</a:t>
            </a:r>
            <a:endParaRPr lang="en-US" sz="1150" dirty="0"/>
          </a:p>
        </p:txBody>
      </p:sp>
      <p:sp>
        <p:nvSpPr>
          <p:cNvPr id="34" name="Text 26"/>
          <p:cNvSpPr/>
          <p:nvPr/>
        </p:nvSpPr>
        <p:spPr>
          <a:xfrm>
            <a:off x="136327" y="7770614"/>
            <a:ext cx="1633895" cy="190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250" dirty="0"/>
          </a:p>
        </p:txBody>
      </p:sp>
      <p:sp>
        <p:nvSpPr>
          <p:cNvPr id="35" name="Text 27"/>
          <p:cNvSpPr/>
          <p:nvPr/>
        </p:nvSpPr>
        <p:spPr>
          <a:xfrm>
            <a:off x="14063186" y="7770614"/>
            <a:ext cx="430887" cy="190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2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59</a:t>
            </a:r>
            <a:endParaRPr lang="en-US" sz="1250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1023223"/>
            <a:ext cx="9447490" cy="920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250"/>
              </a:lnSpc>
              <a:buNone/>
            </a:pPr>
            <a:r>
              <a:rPr lang="en-US" sz="58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Creare la Lista di Distribuzione</a:t>
            </a:r>
            <a:endParaRPr lang="en-US" sz="5800" dirty="0"/>
          </a:p>
        </p:txBody>
      </p:sp>
      <p:sp>
        <p:nvSpPr>
          <p:cNvPr id="3" name="Text 1"/>
          <p:cNvSpPr/>
          <p:nvPr/>
        </p:nvSpPr>
        <p:spPr>
          <a:xfrm>
            <a:off x="829032" y="2478524"/>
            <a:ext cx="12972336" cy="438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La lista di distribuzione contiene i dati variabili che personalizzeranno ogni documento.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829032" y="3218021"/>
            <a:ext cx="4145994" cy="2530197"/>
          </a:xfrm>
          <a:prstGeom prst="roundRect">
            <a:avLst>
              <a:gd name="adj" fmla="val 361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blurRad="421640" algn="bl" rotWithShape="0">
              <a:srgbClr val="333333">
                <a:alpha val="10000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1125498" y="3514487"/>
            <a:ext cx="3553063" cy="460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Nuova Lista</a:t>
            </a:r>
            <a:endParaRPr lang="en-US" sz="2900" dirty="0"/>
          </a:p>
        </p:txBody>
      </p:sp>
      <p:sp>
        <p:nvSpPr>
          <p:cNvPr id="6" name="Text 4"/>
          <p:cNvSpPr/>
          <p:nvPr/>
        </p:nvSpPr>
        <p:spPr>
          <a:xfrm>
            <a:off x="1125498" y="4135160"/>
            <a:ext cx="3553063" cy="1316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Creare da zero usando la maschera di Word con campi predefiniti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5242203" y="3218021"/>
            <a:ext cx="4145994" cy="2530197"/>
          </a:xfrm>
          <a:prstGeom prst="roundRect">
            <a:avLst>
              <a:gd name="adj" fmla="val 361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blurRad="421640" algn="bl" rotWithShape="0">
              <a:srgbClr val="333333">
                <a:alpha val="10000"/>
              </a:srgbClr>
            </a:outerShdw>
          </a:effectLst>
        </p:spPr>
      </p:sp>
      <p:sp>
        <p:nvSpPr>
          <p:cNvPr id="8" name="Text 6"/>
          <p:cNvSpPr/>
          <p:nvPr/>
        </p:nvSpPr>
        <p:spPr>
          <a:xfrm>
            <a:off x="5538668" y="3514487"/>
            <a:ext cx="3553063" cy="460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Lista Esistente</a:t>
            </a:r>
            <a:endParaRPr lang="en-US" sz="2900" dirty="0"/>
          </a:p>
        </p:txBody>
      </p:sp>
      <p:sp>
        <p:nvSpPr>
          <p:cNvPr id="9" name="Text 7"/>
          <p:cNvSpPr/>
          <p:nvPr/>
        </p:nvSpPr>
        <p:spPr>
          <a:xfrm>
            <a:off x="5538668" y="4135160"/>
            <a:ext cx="3553063" cy="877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Importare da file Excel, Access o altri formati compatibili</a:t>
            </a:r>
            <a:endParaRPr lang="en-US" sz="2200" dirty="0"/>
          </a:p>
        </p:txBody>
      </p:sp>
      <p:sp>
        <p:nvSpPr>
          <p:cNvPr id="10" name="Shape 8"/>
          <p:cNvSpPr/>
          <p:nvPr/>
        </p:nvSpPr>
        <p:spPr>
          <a:xfrm>
            <a:off x="9655373" y="3218021"/>
            <a:ext cx="4145994" cy="2530197"/>
          </a:xfrm>
          <a:prstGeom prst="roundRect">
            <a:avLst>
              <a:gd name="adj" fmla="val 361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blurRad="421640" algn="bl" rotWithShape="0">
              <a:srgbClr val="333333">
                <a:alpha val="10000"/>
              </a:srgbClr>
            </a:outerShdw>
          </a:effectLst>
        </p:spPr>
      </p:sp>
      <p:sp>
        <p:nvSpPr>
          <p:cNvPr id="11" name="Text 9"/>
          <p:cNvSpPr/>
          <p:nvPr/>
        </p:nvSpPr>
        <p:spPr>
          <a:xfrm>
            <a:off x="9951839" y="3514487"/>
            <a:ext cx="3553063" cy="460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Contatti Outlook</a:t>
            </a:r>
            <a:endParaRPr lang="en-US" sz="2900" dirty="0"/>
          </a:p>
        </p:txBody>
      </p:sp>
      <p:sp>
        <p:nvSpPr>
          <p:cNvPr id="12" name="Text 10"/>
          <p:cNvSpPr/>
          <p:nvPr/>
        </p:nvSpPr>
        <p:spPr>
          <a:xfrm>
            <a:off x="9951839" y="4135160"/>
            <a:ext cx="3553063" cy="1316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Utilizzare direttamente i contatti dal programma di posta</a:t>
            </a:r>
            <a:endParaRPr lang="en-US" sz="2200" dirty="0"/>
          </a:p>
        </p:txBody>
      </p:sp>
      <p:sp>
        <p:nvSpPr>
          <p:cNvPr id="13" name="Shape 11"/>
          <p:cNvSpPr/>
          <p:nvPr/>
        </p:nvSpPr>
        <p:spPr>
          <a:xfrm>
            <a:off x="829032" y="6048851"/>
            <a:ext cx="12972336" cy="1157407"/>
          </a:xfrm>
          <a:prstGeom prst="roundRect">
            <a:avLst>
              <a:gd name="adj" fmla="val 790"/>
            </a:avLst>
          </a:prstGeom>
          <a:solidFill>
            <a:srgbClr val="B3CCFF"/>
          </a:solidFill>
          <a:ln/>
        </p:spPr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258" y="6451402"/>
            <a:ext cx="351592" cy="281226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1743075" y="6386274"/>
            <a:ext cx="11777067" cy="438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 campi tipici includono: Titolo, Nome, Cognome, Indirizzo, Città, CAP, Provincia, Paese.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77641" y="7594163"/>
            <a:ext cx="2020729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4000083" y="7594163"/>
            <a:ext cx="4526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60</a:t>
            </a:r>
            <a:endParaRPr lang="en-US" sz="1600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29032" y="1141571"/>
            <a:ext cx="6979563" cy="872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850"/>
              </a:lnSpc>
              <a:buNone/>
            </a:pPr>
            <a:r>
              <a:rPr lang="en-US" sz="54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Inserire Campi Unione</a:t>
            </a:r>
            <a:endParaRPr lang="en-US" sz="5450" dirty="0"/>
          </a:p>
        </p:txBody>
      </p:sp>
      <p:sp>
        <p:nvSpPr>
          <p:cNvPr id="4" name="Text 1"/>
          <p:cNvSpPr/>
          <p:nvPr/>
        </p:nvSpPr>
        <p:spPr>
          <a:xfrm>
            <a:off x="829032" y="2373630"/>
            <a:ext cx="7485936" cy="809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 campi unione sono segnaposto nel documento principale che verranno sostituiti con i dati della lista di distribuzione.</a:t>
            </a:r>
            <a:endParaRPr lang="en-US" sz="2050" dirty="0"/>
          </a:p>
        </p:txBody>
      </p:sp>
      <p:sp>
        <p:nvSpPr>
          <p:cNvPr id="5" name="Shape 2"/>
          <p:cNvSpPr/>
          <p:nvPr/>
        </p:nvSpPr>
        <p:spPr>
          <a:xfrm>
            <a:off x="829032" y="3453289"/>
            <a:ext cx="2335411" cy="3634621"/>
          </a:xfrm>
          <a:prstGeom prst="roundRect">
            <a:avLst>
              <a:gd name="adj" fmla="val 392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8D4D4"/>
            </a:solidFill>
            <a:prstDash val="solid"/>
          </a:ln>
          <a:effectLst>
            <a:outerShdw blurRad="398780" algn="bl" rotWithShape="0">
              <a:srgbClr val="333333">
                <a:alpha val="10000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1125974" y="3750231"/>
            <a:ext cx="1741527" cy="8722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Blocco Indirizzi</a:t>
            </a:r>
            <a:endParaRPr lang="en-US" sz="2700" dirty="0"/>
          </a:p>
        </p:txBody>
      </p:sp>
      <p:sp>
        <p:nvSpPr>
          <p:cNvPr id="7" name="Text 4"/>
          <p:cNvSpPr/>
          <p:nvPr/>
        </p:nvSpPr>
        <p:spPr>
          <a:xfrm>
            <a:off x="1125974" y="4766310"/>
            <a:ext cx="1741527" cy="2024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Inserisce automaticamente l'indirizzo completo formattato</a:t>
            </a:r>
            <a:endParaRPr lang="en-US" sz="2050" dirty="0"/>
          </a:p>
        </p:txBody>
      </p:sp>
      <p:sp>
        <p:nvSpPr>
          <p:cNvPr id="8" name="Shape 5"/>
          <p:cNvSpPr/>
          <p:nvPr/>
        </p:nvSpPr>
        <p:spPr>
          <a:xfrm>
            <a:off x="3404235" y="3453289"/>
            <a:ext cx="2335411" cy="3634621"/>
          </a:xfrm>
          <a:prstGeom prst="roundRect">
            <a:avLst>
              <a:gd name="adj" fmla="val 392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8D4D4"/>
            </a:solidFill>
            <a:prstDash val="solid"/>
          </a:ln>
          <a:effectLst>
            <a:outerShdw blurRad="398780" algn="bl" rotWithShape="0">
              <a:srgbClr val="333333">
                <a:alpha val="1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3701177" y="3750231"/>
            <a:ext cx="1741527" cy="8722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Formula Apertura</a:t>
            </a:r>
            <a:endParaRPr lang="en-US" sz="2700" dirty="0"/>
          </a:p>
        </p:txBody>
      </p:sp>
      <p:sp>
        <p:nvSpPr>
          <p:cNvPr id="10" name="Text 7"/>
          <p:cNvSpPr/>
          <p:nvPr/>
        </p:nvSpPr>
        <p:spPr>
          <a:xfrm>
            <a:off x="3701177" y="4766310"/>
            <a:ext cx="1741527" cy="1619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Aggiunge saluti personalizzati (Gentile, Egregio, ecc.)</a:t>
            </a:r>
            <a:endParaRPr lang="en-US" sz="2050" dirty="0"/>
          </a:p>
        </p:txBody>
      </p:sp>
      <p:sp>
        <p:nvSpPr>
          <p:cNvPr id="11" name="Shape 8"/>
          <p:cNvSpPr/>
          <p:nvPr/>
        </p:nvSpPr>
        <p:spPr>
          <a:xfrm>
            <a:off x="5979438" y="3453289"/>
            <a:ext cx="2335530" cy="3634621"/>
          </a:xfrm>
          <a:prstGeom prst="roundRect">
            <a:avLst>
              <a:gd name="adj" fmla="val 392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8D4D4"/>
            </a:solidFill>
            <a:prstDash val="solid"/>
          </a:ln>
          <a:effectLst>
            <a:outerShdw blurRad="398780" algn="bl" rotWithShape="0">
              <a:srgbClr val="333333">
                <a:alpha val="1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6276380" y="3750231"/>
            <a:ext cx="1741646" cy="8722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Campi Singoli</a:t>
            </a:r>
            <a:endParaRPr lang="en-US" sz="2700" dirty="0"/>
          </a:p>
        </p:txBody>
      </p:sp>
      <p:sp>
        <p:nvSpPr>
          <p:cNvPr id="13" name="Text 10"/>
          <p:cNvSpPr/>
          <p:nvPr/>
        </p:nvSpPr>
        <p:spPr>
          <a:xfrm>
            <a:off x="6276380" y="4766310"/>
            <a:ext cx="1741646" cy="2024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Inserisce singoli elementi come Nome, Cognome, Città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177641" y="7598331"/>
            <a:ext cx="203382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500586" y="7598331"/>
            <a:ext cx="465773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61</a:t>
            </a:r>
            <a:endParaRPr lang="en-US" sz="1600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8318" y="948214"/>
            <a:ext cx="9050417" cy="919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200"/>
              </a:lnSpc>
              <a:buNone/>
            </a:pPr>
            <a:r>
              <a:rPr lang="en-US" sz="57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Completare la Stampa Unione</a:t>
            </a:r>
            <a:endParaRPr lang="en-US" sz="5750" dirty="0"/>
          </a:p>
        </p:txBody>
      </p:sp>
      <p:sp>
        <p:nvSpPr>
          <p:cNvPr id="3" name="Text 1"/>
          <p:cNvSpPr/>
          <p:nvPr/>
        </p:nvSpPr>
        <p:spPr>
          <a:xfrm>
            <a:off x="828318" y="2401610"/>
            <a:ext cx="12973764" cy="876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Dopo aver verificato l'anteprima, è possibile completare la stampa unione stampando direttamente o salvando i documenti.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28318" y="3844409"/>
            <a:ext cx="3680222" cy="459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Stampa Diretta</a:t>
            </a:r>
            <a:endParaRPr lang="en-US" sz="2850" dirty="0"/>
          </a:p>
        </p:txBody>
      </p:sp>
      <p:sp>
        <p:nvSpPr>
          <p:cNvPr id="5" name="Text 3"/>
          <p:cNvSpPr/>
          <p:nvPr/>
        </p:nvSpPr>
        <p:spPr>
          <a:xfrm>
            <a:off x="828318" y="4571048"/>
            <a:ext cx="6144101" cy="876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Inviare tutti i documenti personalizzati direttamente alla stampante. Opzioni disponibili: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828318" y="5687139"/>
            <a:ext cx="6144101" cy="1500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450"/>
              </a:lnSpc>
              <a:buSzPct val="100000"/>
              <a:buChar char="•"/>
            </a:pPr>
            <a:r>
              <a:rPr lang="en-US" sz="22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Stampa tutti i record</a:t>
            </a:r>
            <a:endParaRPr lang="en-US" sz="2200" dirty="0"/>
          </a:p>
          <a:p>
            <a:pPr marL="342900" indent="-342900" algn="l">
              <a:lnSpc>
                <a:spcPts val="3450"/>
              </a:lnSpc>
              <a:buSzPct val="100000"/>
              <a:buChar char="•"/>
            </a:pPr>
            <a:r>
              <a:rPr lang="en-US" sz="22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Stampa record corrente</a:t>
            </a:r>
            <a:endParaRPr lang="en-US" sz="2200" dirty="0"/>
          </a:p>
          <a:p>
            <a:pPr marL="342900" indent="-342900" algn="l">
              <a:lnSpc>
                <a:spcPts val="3450"/>
              </a:lnSpc>
              <a:buSzPct val="100000"/>
              <a:buChar char="•"/>
            </a:pPr>
            <a:r>
              <a:rPr lang="en-US" sz="22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Stampa intervallo specifico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665601" y="3844409"/>
            <a:ext cx="3725466" cy="4599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Modifica Singole Lettere</a:t>
            </a:r>
            <a:endParaRPr lang="en-US" sz="2850" dirty="0"/>
          </a:p>
        </p:txBody>
      </p:sp>
      <p:sp>
        <p:nvSpPr>
          <p:cNvPr id="8" name="Text 6"/>
          <p:cNvSpPr/>
          <p:nvPr/>
        </p:nvSpPr>
        <p:spPr>
          <a:xfrm>
            <a:off x="7665601" y="4571048"/>
            <a:ext cx="6144101" cy="876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Creare un nuovo documento con tutti i documenti personalizzati per revisione finale. Permette di: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65601" y="5687139"/>
            <a:ext cx="6144101" cy="1500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450"/>
              </a:lnSpc>
              <a:buSzPct val="100000"/>
              <a:buChar char="•"/>
            </a:pPr>
            <a:r>
              <a:rPr lang="en-US" sz="22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Modificare singoli documenti</a:t>
            </a:r>
            <a:endParaRPr lang="en-US" sz="2200" dirty="0"/>
          </a:p>
          <a:p>
            <a:pPr marL="342900" indent="-342900" algn="l">
              <a:lnSpc>
                <a:spcPts val="3450"/>
              </a:lnSpc>
              <a:buSzPct val="100000"/>
              <a:buChar char="•"/>
            </a:pPr>
            <a:r>
              <a:rPr lang="en-US" sz="22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Salvare per uso futuro</a:t>
            </a:r>
            <a:endParaRPr lang="en-US" sz="2200" dirty="0"/>
          </a:p>
          <a:p>
            <a:pPr marL="342900" indent="-342900" algn="l">
              <a:lnSpc>
                <a:spcPts val="3450"/>
              </a:lnSpc>
              <a:buSzPct val="100000"/>
              <a:buChar char="•"/>
            </a:pPr>
            <a:r>
              <a:rPr lang="en-US" sz="22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Stampare selettivamente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77403" y="7594878"/>
            <a:ext cx="2018586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4000678" y="7594878"/>
            <a:ext cx="452318" cy="322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62</a:t>
            </a:r>
            <a:endParaRPr lang="en-US" sz="1600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4165" y="2317194"/>
            <a:ext cx="4746069" cy="3595211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829032" y="2104549"/>
            <a:ext cx="1967389" cy="571976"/>
          </a:xfrm>
          <a:prstGeom prst="roundRect">
            <a:avLst>
              <a:gd name="adj" fmla="val 1599"/>
            </a:avLst>
          </a:prstGeom>
          <a:noFill/>
          <a:ln w="7620">
            <a:solidFill>
              <a:srgbClr val="000103"/>
            </a:solidFill>
            <a:prstDash val="solid"/>
          </a:ln>
        </p:spPr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4293" y="2272070"/>
            <a:ext cx="236815" cy="23681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369457" y="2200989"/>
            <a:ext cx="1241703" cy="379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8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CAPITOLO 6</a:t>
            </a:r>
            <a:endParaRPr lang="en-US" sz="1850" dirty="0"/>
          </a:p>
        </p:txBody>
      </p:sp>
      <p:sp>
        <p:nvSpPr>
          <p:cNvPr id="7" name="Text 2"/>
          <p:cNvSpPr/>
          <p:nvPr/>
        </p:nvSpPr>
        <p:spPr>
          <a:xfrm>
            <a:off x="829032" y="2794873"/>
            <a:ext cx="7485936" cy="19385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600"/>
              </a:lnSpc>
              <a:buNone/>
            </a:pPr>
            <a:r>
              <a:rPr lang="en-US" sz="61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Preparazione alla Stampa</a:t>
            </a:r>
            <a:endParaRPr lang="en-US" sz="6100" dirty="0"/>
          </a:p>
        </p:txBody>
      </p:sp>
      <p:sp>
        <p:nvSpPr>
          <p:cNvPr id="8" name="Text 3"/>
          <p:cNvSpPr/>
          <p:nvPr/>
        </p:nvSpPr>
        <p:spPr>
          <a:xfrm>
            <a:off x="829032" y="5177552"/>
            <a:ext cx="7485936" cy="947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Prima di stampare è importante configurare correttamente il documento per ottenere risultati ottimali.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177641" y="7589996"/>
            <a:ext cx="2008942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8525470" y="7589996"/>
            <a:ext cx="44088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63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2127" y="952500"/>
            <a:ext cx="7690961" cy="961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550"/>
              </a:lnSpc>
              <a:buNone/>
            </a:pPr>
            <a:r>
              <a:rPr lang="en-US" sz="60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Salvare i Documenti</a:t>
            </a:r>
            <a:endParaRPr lang="en-US" sz="6050" dirty="0"/>
          </a:p>
        </p:txBody>
      </p:sp>
      <p:sp>
        <p:nvSpPr>
          <p:cNvPr id="3" name="Text 1"/>
          <p:cNvSpPr/>
          <p:nvPr/>
        </p:nvSpPr>
        <p:spPr>
          <a:xfrm>
            <a:off x="822127" y="2496383"/>
            <a:ext cx="12986147" cy="935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Il salvataggio è fondamentale per preservare il lavoro. Word offre diverse opzioni per salvare documenti localmente o online.</a:t>
            </a:r>
            <a:endParaRPr lang="en-US" sz="2300" dirty="0"/>
          </a:p>
        </p:txBody>
      </p:sp>
      <p:sp>
        <p:nvSpPr>
          <p:cNvPr id="4" name="Shape 2"/>
          <p:cNvSpPr/>
          <p:nvPr/>
        </p:nvSpPr>
        <p:spPr>
          <a:xfrm>
            <a:off x="822127" y="3759518"/>
            <a:ext cx="4134564" cy="2254329"/>
          </a:xfrm>
          <a:prstGeom prst="roundRect">
            <a:avLst>
              <a:gd name="adj" fmla="val 406"/>
            </a:avLst>
          </a:prstGeom>
          <a:solidFill>
            <a:srgbClr val="FFFFFF">
              <a:alpha val="95000"/>
            </a:srgbClr>
          </a:solidFill>
          <a:ln w="38100">
            <a:solidFill>
              <a:srgbClr val="D8D4D4"/>
            </a:solidFill>
            <a:prstDash val="solid"/>
          </a:ln>
          <a:effectLst>
            <a:outerShdw blurRad="439420" algn="bl" rotWithShape="0">
              <a:srgbClr val="333333">
                <a:alpha val="10000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1153835" y="4091226"/>
            <a:ext cx="3471148" cy="480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Salva</a:t>
            </a:r>
            <a:endParaRPr lang="en-US" sz="3000" dirty="0"/>
          </a:p>
        </p:txBody>
      </p:sp>
      <p:sp>
        <p:nvSpPr>
          <p:cNvPr id="6" name="Text 4"/>
          <p:cNvSpPr/>
          <p:nvPr/>
        </p:nvSpPr>
        <p:spPr>
          <a:xfrm>
            <a:off x="1153835" y="4746546"/>
            <a:ext cx="3471148" cy="935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Aggiorna il file esistente con le ultime modifiche</a:t>
            </a:r>
            <a:endParaRPr lang="en-US" sz="2300" dirty="0"/>
          </a:p>
        </p:txBody>
      </p:sp>
      <p:sp>
        <p:nvSpPr>
          <p:cNvPr id="7" name="Shape 5"/>
          <p:cNvSpPr/>
          <p:nvPr/>
        </p:nvSpPr>
        <p:spPr>
          <a:xfrm>
            <a:off x="5247918" y="3759518"/>
            <a:ext cx="4134564" cy="2254329"/>
          </a:xfrm>
          <a:prstGeom prst="roundRect">
            <a:avLst>
              <a:gd name="adj" fmla="val 406"/>
            </a:avLst>
          </a:prstGeom>
          <a:solidFill>
            <a:srgbClr val="FFFFFF">
              <a:alpha val="95000"/>
            </a:srgbClr>
          </a:solidFill>
          <a:ln w="38100">
            <a:solidFill>
              <a:srgbClr val="D8D4D4"/>
            </a:solidFill>
            <a:prstDash val="solid"/>
          </a:ln>
          <a:effectLst>
            <a:outerShdw blurRad="439420" algn="bl" rotWithShape="0">
              <a:srgbClr val="333333">
                <a:alpha val="10000"/>
              </a:srgbClr>
            </a:outerShdw>
          </a:effectLst>
        </p:spPr>
      </p:sp>
      <p:sp>
        <p:nvSpPr>
          <p:cNvPr id="8" name="Text 6"/>
          <p:cNvSpPr/>
          <p:nvPr/>
        </p:nvSpPr>
        <p:spPr>
          <a:xfrm>
            <a:off x="5579626" y="4091226"/>
            <a:ext cx="3471148" cy="480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Salva con Nome</a:t>
            </a:r>
            <a:endParaRPr lang="en-US" sz="3000" dirty="0"/>
          </a:p>
        </p:txBody>
      </p:sp>
      <p:sp>
        <p:nvSpPr>
          <p:cNvPr id="9" name="Text 7"/>
          <p:cNvSpPr/>
          <p:nvPr/>
        </p:nvSpPr>
        <p:spPr>
          <a:xfrm>
            <a:off x="5579626" y="4746546"/>
            <a:ext cx="3471148" cy="935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Crea una nuova copia con nome o posizione diversa</a:t>
            </a:r>
            <a:endParaRPr lang="en-US" sz="2300" dirty="0"/>
          </a:p>
        </p:txBody>
      </p:sp>
      <p:sp>
        <p:nvSpPr>
          <p:cNvPr id="10" name="Shape 8"/>
          <p:cNvSpPr/>
          <p:nvPr/>
        </p:nvSpPr>
        <p:spPr>
          <a:xfrm>
            <a:off x="9673709" y="3759518"/>
            <a:ext cx="4134564" cy="2254329"/>
          </a:xfrm>
          <a:prstGeom prst="roundRect">
            <a:avLst>
              <a:gd name="adj" fmla="val 406"/>
            </a:avLst>
          </a:prstGeom>
          <a:solidFill>
            <a:srgbClr val="FFFFFF">
              <a:alpha val="95000"/>
            </a:srgbClr>
          </a:solidFill>
          <a:ln w="38100">
            <a:solidFill>
              <a:srgbClr val="D8D4D4"/>
            </a:solidFill>
            <a:prstDash val="solid"/>
          </a:ln>
          <a:effectLst>
            <a:outerShdw blurRad="439420" algn="bl" rotWithShape="0">
              <a:srgbClr val="333333">
                <a:alpha val="10000"/>
              </a:srgbClr>
            </a:outerShdw>
          </a:effectLst>
        </p:spPr>
      </p:sp>
      <p:sp>
        <p:nvSpPr>
          <p:cNvPr id="11" name="Text 9"/>
          <p:cNvSpPr/>
          <p:nvPr/>
        </p:nvSpPr>
        <p:spPr>
          <a:xfrm>
            <a:off x="10005417" y="4091226"/>
            <a:ext cx="3471148" cy="4806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Salva in Cloud</a:t>
            </a:r>
            <a:endParaRPr lang="en-US" sz="3000" dirty="0"/>
          </a:p>
        </p:txBody>
      </p:sp>
      <p:sp>
        <p:nvSpPr>
          <p:cNvPr id="12" name="Text 10"/>
          <p:cNvSpPr/>
          <p:nvPr/>
        </p:nvSpPr>
        <p:spPr>
          <a:xfrm>
            <a:off x="10005417" y="4746546"/>
            <a:ext cx="3471148" cy="935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Memorizza su OneDrive o altri servizi online</a:t>
            </a:r>
            <a:endParaRPr lang="en-US" sz="2300" dirty="0"/>
          </a:p>
        </p:txBody>
      </p:sp>
      <p:sp>
        <p:nvSpPr>
          <p:cNvPr id="13" name="Text 11"/>
          <p:cNvSpPr/>
          <p:nvPr/>
        </p:nvSpPr>
        <p:spPr>
          <a:xfrm>
            <a:off x="822127" y="6341388"/>
            <a:ext cx="12986147" cy="935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Per salvare rapidamente, utilizzare l'icona del floppy disk nella barra di accesso rapido o la combinazione </a:t>
            </a:r>
            <a:r>
              <a:rPr lang="en-US" sz="23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Ctrl + S.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176093" y="7596068"/>
            <a:ext cx="1992749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4124623" y="7596068"/>
            <a:ext cx="329684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8</a:t>
            </a:r>
            <a:endParaRPr lang="en-US" sz="1600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1172766"/>
            <a:ext cx="7755017" cy="969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600"/>
              </a:lnSpc>
              <a:buNone/>
            </a:pPr>
            <a:r>
              <a:rPr lang="en-US" sz="61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Impostazione Pagina</a:t>
            </a:r>
            <a:endParaRPr lang="en-US" sz="6100" dirty="0"/>
          </a:p>
        </p:txBody>
      </p:sp>
      <p:sp>
        <p:nvSpPr>
          <p:cNvPr id="3" name="Text 1"/>
          <p:cNvSpPr/>
          <p:nvPr/>
        </p:nvSpPr>
        <p:spPr>
          <a:xfrm>
            <a:off x="829032" y="2734151"/>
            <a:ext cx="12972336" cy="947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Le impostazioni di pagina controllano l'aspetto del documento stampato: orientamento, dimensioni e margini.</a:t>
            </a:r>
            <a:endParaRPr lang="en-US" sz="2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032" y="4014668"/>
            <a:ext cx="1467803" cy="183475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666881" y="4014668"/>
            <a:ext cx="2239566" cy="969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Orientamento Verticale</a:t>
            </a:r>
            <a:endParaRPr lang="en-US" sz="3050" dirty="0"/>
          </a:p>
        </p:txBody>
      </p:sp>
      <p:sp>
        <p:nvSpPr>
          <p:cNvPr id="6" name="Text 3"/>
          <p:cNvSpPr/>
          <p:nvPr/>
        </p:nvSpPr>
        <p:spPr>
          <a:xfrm>
            <a:off x="2666881" y="5161717"/>
            <a:ext cx="2239566" cy="1894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Standard per lettere, relazioni e documenti tradizionali</a:t>
            </a:r>
            <a:endParaRPr lang="en-US" sz="23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493" y="4014668"/>
            <a:ext cx="1467803" cy="183475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114342" y="4014668"/>
            <a:ext cx="2239566" cy="969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Orientamento Orizzontale</a:t>
            </a:r>
            <a:endParaRPr lang="en-US" sz="3050" dirty="0"/>
          </a:p>
        </p:txBody>
      </p:sp>
      <p:sp>
        <p:nvSpPr>
          <p:cNvPr id="9" name="Text 5"/>
          <p:cNvSpPr/>
          <p:nvPr/>
        </p:nvSpPr>
        <p:spPr>
          <a:xfrm>
            <a:off x="7114342" y="5161717"/>
            <a:ext cx="2239566" cy="1421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Ideale per tabelle larghe, grafici e presentazioni</a:t>
            </a:r>
            <a:endParaRPr lang="en-US" sz="23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3953" y="4014668"/>
            <a:ext cx="1467803" cy="183475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1561802" y="4014668"/>
            <a:ext cx="2239566" cy="9694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Dimensioni Pagina</a:t>
            </a:r>
            <a:endParaRPr lang="en-US" sz="3050" dirty="0"/>
          </a:p>
        </p:txBody>
      </p:sp>
      <p:sp>
        <p:nvSpPr>
          <p:cNvPr id="12" name="Text 7"/>
          <p:cNvSpPr/>
          <p:nvPr/>
        </p:nvSpPr>
        <p:spPr>
          <a:xfrm>
            <a:off x="11561802" y="5161717"/>
            <a:ext cx="2239566" cy="1421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A4, Letter, Legal o dimensioni personalizzate</a:t>
            </a:r>
            <a:endParaRPr lang="en-US" sz="2300" dirty="0"/>
          </a:p>
        </p:txBody>
      </p:sp>
      <p:sp>
        <p:nvSpPr>
          <p:cNvPr id="13" name="Text 8"/>
          <p:cNvSpPr/>
          <p:nvPr/>
        </p:nvSpPr>
        <p:spPr>
          <a:xfrm>
            <a:off x="177641" y="7589996"/>
            <a:ext cx="2008942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4" name="Text 9"/>
          <p:cNvSpPr/>
          <p:nvPr/>
        </p:nvSpPr>
        <p:spPr>
          <a:xfrm>
            <a:off x="14011870" y="7589996"/>
            <a:ext cx="44088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64</a:t>
            </a:r>
            <a:endParaRPr lang="en-US" sz="1600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1054775"/>
            <a:ext cx="6979563" cy="872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850"/>
              </a:lnSpc>
              <a:buNone/>
            </a:pPr>
            <a:r>
              <a:rPr lang="en-US" sz="54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Margini e Interruzioni</a:t>
            </a:r>
            <a:endParaRPr lang="en-US" sz="5450" dirty="0"/>
          </a:p>
        </p:txBody>
      </p:sp>
      <p:sp>
        <p:nvSpPr>
          <p:cNvPr id="3" name="Text 1"/>
          <p:cNvSpPr/>
          <p:nvPr/>
        </p:nvSpPr>
        <p:spPr>
          <a:xfrm>
            <a:off x="829032" y="2406729"/>
            <a:ext cx="12972336" cy="809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 margini definiscono lo spazio tra il bordo della pagina e il contenuto. Le interruzioni controllano dove inizia una nuova pagina.</a:t>
            </a:r>
            <a:endParaRPr lang="en-US" sz="2050" dirty="0"/>
          </a:p>
        </p:txBody>
      </p:sp>
      <p:sp>
        <p:nvSpPr>
          <p:cNvPr id="4" name="Shape 2"/>
          <p:cNvSpPr/>
          <p:nvPr/>
        </p:nvSpPr>
        <p:spPr>
          <a:xfrm>
            <a:off x="829032" y="3486388"/>
            <a:ext cx="4164211" cy="2358152"/>
          </a:xfrm>
          <a:prstGeom prst="roundRect">
            <a:avLst>
              <a:gd name="adj" fmla="val 388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blurRad="398780" algn="bl" rotWithShape="0">
              <a:srgbClr val="333333">
                <a:alpha val="10000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1110734" y="3768090"/>
            <a:ext cx="3489722" cy="436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Margini Predefiniti</a:t>
            </a:r>
            <a:endParaRPr lang="en-US" sz="2700" dirty="0"/>
          </a:p>
        </p:txBody>
      </p:sp>
      <p:sp>
        <p:nvSpPr>
          <p:cNvPr id="6" name="Text 4"/>
          <p:cNvSpPr/>
          <p:nvPr/>
        </p:nvSpPr>
        <p:spPr>
          <a:xfrm>
            <a:off x="1110734" y="4348043"/>
            <a:ext cx="3600807" cy="1214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Normale, Stretto, Medio, Largo o Speculare per documenti fronte-retro</a:t>
            </a:r>
            <a:endParaRPr lang="en-US" sz="2050" dirty="0"/>
          </a:p>
        </p:txBody>
      </p:sp>
      <p:sp>
        <p:nvSpPr>
          <p:cNvPr id="7" name="Shape 5"/>
          <p:cNvSpPr/>
          <p:nvPr/>
        </p:nvSpPr>
        <p:spPr>
          <a:xfrm>
            <a:off x="5233035" y="3486388"/>
            <a:ext cx="4164211" cy="2358152"/>
          </a:xfrm>
          <a:prstGeom prst="roundRect">
            <a:avLst>
              <a:gd name="adj" fmla="val 388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blurRad="398780" algn="bl" rotWithShape="0">
              <a:srgbClr val="333333">
                <a:alpha val="10000"/>
              </a:srgbClr>
            </a:outerShdw>
          </a:effectLst>
        </p:spPr>
      </p:sp>
      <p:sp>
        <p:nvSpPr>
          <p:cNvPr id="8" name="Text 6"/>
          <p:cNvSpPr/>
          <p:nvPr/>
        </p:nvSpPr>
        <p:spPr>
          <a:xfrm>
            <a:off x="5514737" y="3768090"/>
            <a:ext cx="3489722" cy="436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Margini Personalizzati</a:t>
            </a:r>
            <a:endParaRPr lang="en-US" sz="2700" dirty="0"/>
          </a:p>
        </p:txBody>
      </p:sp>
      <p:sp>
        <p:nvSpPr>
          <p:cNvPr id="9" name="Text 7"/>
          <p:cNvSpPr/>
          <p:nvPr/>
        </p:nvSpPr>
        <p:spPr>
          <a:xfrm>
            <a:off x="5514737" y="4348043"/>
            <a:ext cx="3600807" cy="1214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Impostare valori specifici per superiore, inferiore, sinistro e destro</a:t>
            </a:r>
            <a:endParaRPr lang="en-US" sz="2050" dirty="0"/>
          </a:p>
        </p:txBody>
      </p:sp>
      <p:sp>
        <p:nvSpPr>
          <p:cNvPr id="10" name="Shape 8"/>
          <p:cNvSpPr/>
          <p:nvPr/>
        </p:nvSpPr>
        <p:spPr>
          <a:xfrm>
            <a:off x="9637038" y="3486388"/>
            <a:ext cx="4164211" cy="2358152"/>
          </a:xfrm>
          <a:prstGeom prst="roundRect">
            <a:avLst>
              <a:gd name="adj" fmla="val 388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blurRad="398780" algn="bl" rotWithShape="0">
              <a:srgbClr val="333333">
                <a:alpha val="10000"/>
              </a:srgbClr>
            </a:outerShdw>
          </a:effectLst>
        </p:spPr>
      </p:sp>
      <p:sp>
        <p:nvSpPr>
          <p:cNvPr id="11" name="Text 9"/>
          <p:cNvSpPr/>
          <p:nvPr/>
        </p:nvSpPr>
        <p:spPr>
          <a:xfrm>
            <a:off x="9918740" y="3768090"/>
            <a:ext cx="3489722" cy="436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Interruzioni Pagina</a:t>
            </a:r>
            <a:endParaRPr lang="en-US" sz="2700" dirty="0"/>
          </a:p>
        </p:txBody>
      </p:sp>
      <p:sp>
        <p:nvSpPr>
          <p:cNvPr id="12" name="Text 10"/>
          <p:cNvSpPr/>
          <p:nvPr/>
        </p:nvSpPr>
        <p:spPr>
          <a:xfrm>
            <a:off x="9918740" y="4348043"/>
            <a:ext cx="3600807" cy="809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Forzare l'inizio di una nuova pagina senza paragrafi vuoti</a:t>
            </a:r>
            <a:endParaRPr lang="en-US" sz="2050" dirty="0"/>
          </a:p>
        </p:txBody>
      </p:sp>
      <p:sp>
        <p:nvSpPr>
          <p:cNvPr id="13" name="Shape 11"/>
          <p:cNvSpPr/>
          <p:nvPr/>
        </p:nvSpPr>
        <p:spPr>
          <a:xfrm>
            <a:off x="829032" y="6114336"/>
            <a:ext cx="12972336" cy="1060371"/>
          </a:xfrm>
          <a:prstGeom prst="roundRect">
            <a:avLst>
              <a:gd name="adj" fmla="val 862"/>
            </a:avLst>
          </a:prstGeom>
          <a:solidFill>
            <a:srgbClr val="B3CCFF"/>
          </a:solidFill>
          <a:ln/>
        </p:spPr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494" y="6496050"/>
            <a:ext cx="333018" cy="266462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1694974" y="6420683"/>
            <a:ext cx="11839932" cy="404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Buona Pratica:</a:t>
            </a:r>
            <a:r>
              <a:rPr lang="en-US" sz="2050" dirty="0">
                <a:solidFill>
                  <a:srgbClr val="000000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Usare sempre interruzioni di pagina invece di premere Invio ripetutamente.</a:t>
            </a:r>
            <a:endParaRPr lang="en-US" sz="2050" dirty="0"/>
          </a:p>
        </p:txBody>
      </p:sp>
      <p:sp>
        <p:nvSpPr>
          <p:cNvPr id="16" name="Text 13"/>
          <p:cNvSpPr/>
          <p:nvPr/>
        </p:nvSpPr>
        <p:spPr>
          <a:xfrm>
            <a:off x="177641" y="7598331"/>
            <a:ext cx="203382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3986986" y="7598331"/>
            <a:ext cx="465773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65</a:t>
            </a:r>
            <a:endParaRPr lang="en-US" sz="1600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625" y="2494359"/>
            <a:ext cx="5005149" cy="324088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29032" y="978575"/>
            <a:ext cx="7416284" cy="63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Intestazioni, Piè di Pagina e Stampa</a:t>
            </a:r>
            <a:endParaRPr lang="en-US" sz="3950" dirty="0"/>
          </a:p>
        </p:txBody>
      </p:sp>
      <p:sp>
        <p:nvSpPr>
          <p:cNvPr id="5" name="Text 1"/>
          <p:cNvSpPr/>
          <p:nvPr/>
        </p:nvSpPr>
        <p:spPr>
          <a:xfrm>
            <a:off x="829032" y="1796296"/>
            <a:ext cx="7485936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Le intestazioni e i piè di pagina aggiungono informazioni che si ripetono su ogni pagina. Il controllo ortografico e l'anteprima completano la preparazione alla stampa.</a:t>
            </a:r>
            <a:endParaRPr lang="en-US" sz="1500" dirty="0"/>
          </a:p>
        </p:txBody>
      </p:sp>
      <p:sp>
        <p:nvSpPr>
          <p:cNvPr id="6" name="Shape 2"/>
          <p:cNvSpPr/>
          <p:nvPr/>
        </p:nvSpPr>
        <p:spPr>
          <a:xfrm>
            <a:off x="829032" y="2445187"/>
            <a:ext cx="7485936" cy="1044178"/>
          </a:xfrm>
          <a:prstGeom prst="roundRect">
            <a:avLst>
              <a:gd name="adj" fmla="val 876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blurRad="288290" algn="bl" rotWithShape="0">
              <a:srgbClr val="333333">
                <a:alpha val="10000"/>
              </a:srgbClr>
            </a:outerShdw>
          </a:effectLst>
        </p:spPr>
      </p:sp>
      <p:sp>
        <p:nvSpPr>
          <p:cNvPr id="7" name="Text 3"/>
          <p:cNvSpPr/>
          <p:nvPr/>
        </p:nvSpPr>
        <p:spPr>
          <a:xfrm>
            <a:off x="1029057" y="2645212"/>
            <a:ext cx="2806660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Intestazioni e Piè di Pagina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029057" y="3035260"/>
            <a:ext cx="708588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Inserire numeri di pagina, data, nome file, autore nelle sezioni superiori o inferiori</a:t>
            </a:r>
            <a:endParaRPr lang="en-US" sz="1500" dirty="0"/>
          </a:p>
        </p:txBody>
      </p:sp>
      <p:sp>
        <p:nvSpPr>
          <p:cNvPr id="9" name="Shape 5"/>
          <p:cNvSpPr/>
          <p:nvPr/>
        </p:nvSpPr>
        <p:spPr>
          <a:xfrm>
            <a:off x="829032" y="3614380"/>
            <a:ext cx="7485936" cy="1298258"/>
          </a:xfrm>
          <a:prstGeom prst="roundRect">
            <a:avLst>
              <a:gd name="adj" fmla="val 704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blurRad="288290" algn="bl" rotWithShape="0">
              <a:srgbClr val="333333">
                <a:alpha val="10000"/>
              </a:srgbClr>
            </a:outerShdw>
          </a:effectLst>
        </p:spPr>
      </p:sp>
      <p:sp>
        <p:nvSpPr>
          <p:cNvPr id="10" name="Text 6"/>
          <p:cNvSpPr/>
          <p:nvPr/>
        </p:nvSpPr>
        <p:spPr>
          <a:xfrm>
            <a:off x="1029057" y="3814405"/>
            <a:ext cx="2520315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Controllo Ortografico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1029057" y="4204454"/>
            <a:ext cx="7085886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Verificare ortografia e grammatica con F7. Correggere errori, ignorare termini corretti, aggiungere al dizionario</a:t>
            </a:r>
            <a:endParaRPr lang="en-US" sz="1500" dirty="0"/>
          </a:p>
        </p:txBody>
      </p:sp>
      <p:sp>
        <p:nvSpPr>
          <p:cNvPr id="12" name="Shape 8"/>
          <p:cNvSpPr/>
          <p:nvPr/>
        </p:nvSpPr>
        <p:spPr>
          <a:xfrm>
            <a:off x="829032" y="5037653"/>
            <a:ext cx="7485936" cy="1044178"/>
          </a:xfrm>
          <a:prstGeom prst="roundRect">
            <a:avLst>
              <a:gd name="adj" fmla="val 876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blurRad="288290" algn="bl" rotWithShape="0">
              <a:srgbClr val="333333">
                <a:alpha val="10000"/>
              </a:srgbClr>
            </a:outerShdw>
          </a:effectLst>
        </p:spPr>
      </p:sp>
      <p:sp>
        <p:nvSpPr>
          <p:cNvPr id="13" name="Text 9"/>
          <p:cNvSpPr/>
          <p:nvPr/>
        </p:nvSpPr>
        <p:spPr>
          <a:xfrm>
            <a:off x="1029057" y="5237678"/>
            <a:ext cx="2520315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Anteprima di Stampa</a:t>
            </a:r>
            <a:endParaRPr lang="en-US" sz="1950" dirty="0"/>
          </a:p>
        </p:txBody>
      </p:sp>
      <p:sp>
        <p:nvSpPr>
          <p:cNvPr id="14" name="Text 10"/>
          <p:cNvSpPr/>
          <p:nvPr/>
        </p:nvSpPr>
        <p:spPr>
          <a:xfrm>
            <a:off x="1029057" y="5627727"/>
            <a:ext cx="708588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File → Stampa per visualizzare come apparirà il documento stampato</a:t>
            </a:r>
            <a:endParaRPr lang="en-US" sz="1500" dirty="0"/>
          </a:p>
        </p:txBody>
      </p:sp>
      <p:sp>
        <p:nvSpPr>
          <p:cNvPr id="15" name="Shape 11"/>
          <p:cNvSpPr/>
          <p:nvPr/>
        </p:nvSpPr>
        <p:spPr>
          <a:xfrm>
            <a:off x="829032" y="6206847"/>
            <a:ext cx="7485936" cy="1044178"/>
          </a:xfrm>
          <a:prstGeom prst="roundRect">
            <a:avLst>
              <a:gd name="adj" fmla="val 876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blurRad="288290" algn="bl" rotWithShape="0">
              <a:srgbClr val="333333">
                <a:alpha val="10000"/>
              </a:srgbClr>
            </a:outerShdw>
          </a:effectLst>
        </p:spPr>
      </p:sp>
      <p:sp>
        <p:nvSpPr>
          <p:cNvPr id="16" name="Text 12"/>
          <p:cNvSpPr/>
          <p:nvPr/>
        </p:nvSpPr>
        <p:spPr>
          <a:xfrm>
            <a:off x="1029057" y="6406872"/>
            <a:ext cx="2520315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Opzioni di Stampa</a:t>
            </a:r>
            <a:endParaRPr lang="en-US" sz="1950" dirty="0"/>
          </a:p>
        </p:txBody>
      </p:sp>
      <p:sp>
        <p:nvSpPr>
          <p:cNvPr id="17" name="Text 13"/>
          <p:cNvSpPr/>
          <p:nvPr/>
        </p:nvSpPr>
        <p:spPr>
          <a:xfrm>
            <a:off x="1029057" y="6796921"/>
            <a:ext cx="708588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5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Scegliere stampante, numero copie, pagine specifiche o intervalli, fronte-retro</a:t>
            </a:r>
            <a:endParaRPr lang="en-US" sz="1500" dirty="0"/>
          </a:p>
        </p:txBody>
      </p:sp>
      <p:sp>
        <p:nvSpPr>
          <p:cNvPr id="18" name="Text 14"/>
          <p:cNvSpPr/>
          <p:nvPr/>
        </p:nvSpPr>
        <p:spPr>
          <a:xfrm>
            <a:off x="177641" y="7619048"/>
            <a:ext cx="2129552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9" name="Text 15"/>
          <p:cNvSpPr/>
          <p:nvPr/>
        </p:nvSpPr>
        <p:spPr>
          <a:xfrm>
            <a:off x="8404860" y="7619048"/>
            <a:ext cx="561499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66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Personalizzato</PresentationFormat>
  <Paragraphs>0</Paragraphs>
  <Slides>92</Slides>
  <Notes>78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92</vt:i4>
      </vt:variant>
    </vt:vector>
  </HeadingPairs>
  <TitlesOfParts>
    <vt:vector size="93" baseType="lpstr"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442</cp:revision>
  <dcterms:created xsi:type="dcterms:W3CDTF">2026-02-13T08:16:44Z</dcterms:created>
  <dcterms:modified xsi:type="dcterms:W3CDTF">2026-02-15T14:30:48Z</dcterms:modified>
</cp:coreProperties>
</file>